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59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05A0F-757E-45AF-8D39-B31C9538054B}" v="58" dt="2023-07-03T13:34:59.8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Minutolo" userId="a8a02585-5eb6-4488-b74f-bbb2ab6d5311" providerId="ADAL" clId="{E3A68D32-0B7B-47B5-827C-E14F33F192F9}"/>
    <pc:docChg chg="undo custSel addSld delSld modSld sldOrd">
      <pc:chgData name="Andrea Minutolo" userId="a8a02585-5eb6-4488-b74f-bbb2ab6d5311" providerId="ADAL" clId="{E3A68D32-0B7B-47B5-827C-E14F33F192F9}" dt="2022-07-05T03:54:16.127" v="4829" actId="14100"/>
      <pc:docMkLst>
        <pc:docMk/>
      </pc:docMkLst>
      <pc:sldChg chg="addSp modSp mod">
        <pc:chgData name="Andrea Minutolo" userId="a8a02585-5eb6-4488-b74f-bbb2ab6d5311" providerId="ADAL" clId="{E3A68D32-0B7B-47B5-827C-E14F33F192F9}" dt="2022-06-25T09:06:22.267" v="850" actId="1036"/>
        <pc:sldMkLst>
          <pc:docMk/>
          <pc:sldMk cId="3348025786" sldId="260"/>
        </pc:sldMkLst>
        <pc:spChg chg="mod">
          <ac:chgData name="Andrea Minutolo" userId="a8a02585-5eb6-4488-b74f-bbb2ab6d5311" providerId="ADAL" clId="{E3A68D32-0B7B-47B5-827C-E14F33F192F9}" dt="2022-06-25T09:05:18.255" v="833" actId="6549"/>
          <ac:spMkLst>
            <pc:docMk/>
            <pc:sldMk cId="3348025786" sldId="260"/>
            <ac:spMk id="8" creationId="{8A26DD8F-F82D-ECF7-E5A3-A269DBF52F48}"/>
          </ac:spMkLst>
        </pc:spChg>
        <pc:grpChg chg="mod">
          <ac:chgData name="Andrea Minutolo" userId="a8a02585-5eb6-4488-b74f-bbb2ab6d5311" providerId="ADAL" clId="{E3A68D32-0B7B-47B5-827C-E14F33F192F9}" dt="2022-06-25T09:06:17.394" v="849" actId="1036"/>
          <ac:grpSpMkLst>
            <pc:docMk/>
            <pc:sldMk cId="3348025786" sldId="260"/>
            <ac:grpSpMk id="12" creationId="{B0323C31-84DC-72F7-F0FD-34D553BC8D0F}"/>
          </ac:grpSpMkLst>
        </pc:grpChg>
        <pc:picChg chg="mod">
          <ac:chgData name="Andrea Minutolo" userId="a8a02585-5eb6-4488-b74f-bbb2ab6d5311" providerId="ADAL" clId="{E3A68D32-0B7B-47B5-827C-E14F33F192F9}" dt="2022-06-25T09:06:22.267" v="850" actId="1036"/>
          <ac:picMkLst>
            <pc:docMk/>
            <pc:sldMk cId="3348025786" sldId="260"/>
            <ac:picMk id="3" creationId="{145237C1-C6D0-74F1-DE9D-69CCBCFF2847}"/>
          </ac:picMkLst>
        </pc:picChg>
        <pc:picChg chg="add mod">
          <ac:chgData name="Andrea Minutolo" userId="a8a02585-5eb6-4488-b74f-bbb2ab6d5311" providerId="ADAL" clId="{E3A68D32-0B7B-47B5-827C-E14F33F192F9}" dt="2022-06-25T09:06:09.705" v="839" actId="1076"/>
          <ac:picMkLst>
            <pc:docMk/>
            <pc:sldMk cId="3348025786" sldId="260"/>
            <ac:picMk id="7" creationId="{44A19DAA-51FE-4A38-B434-37D157F10683}"/>
          </ac:picMkLst>
        </pc:picChg>
      </pc:sldChg>
      <pc:sldChg chg="addSp modSp mod">
        <pc:chgData name="Andrea Minutolo" userId="a8a02585-5eb6-4488-b74f-bbb2ab6d5311" providerId="ADAL" clId="{E3A68D32-0B7B-47B5-827C-E14F33F192F9}" dt="2022-07-05T03:44:50.844" v="4639" actId="1035"/>
        <pc:sldMkLst>
          <pc:docMk/>
          <pc:sldMk cId="1631648469" sldId="261"/>
        </pc:sldMkLst>
        <pc:spChg chg="add mod">
          <ac:chgData name="Andrea Minutolo" userId="a8a02585-5eb6-4488-b74f-bbb2ab6d5311" providerId="ADAL" clId="{E3A68D32-0B7B-47B5-827C-E14F33F192F9}" dt="2022-07-05T03:44:50.844" v="4639" actId="1035"/>
          <ac:spMkLst>
            <pc:docMk/>
            <pc:sldMk cId="1631648469" sldId="261"/>
            <ac:spMk id="4" creationId="{3420509F-0038-0F6C-483A-EF117FFAC6DD}"/>
          </ac:spMkLst>
        </pc:spChg>
        <pc:spChg chg="mod">
          <ac:chgData name="Andrea Minutolo" userId="a8a02585-5eb6-4488-b74f-bbb2ab6d5311" providerId="ADAL" clId="{E3A68D32-0B7B-47B5-827C-E14F33F192F9}" dt="2022-07-05T03:42:51.605" v="4543" actId="20577"/>
          <ac:spMkLst>
            <pc:docMk/>
            <pc:sldMk cId="1631648469" sldId="261"/>
            <ac:spMk id="8" creationId="{8A26DD8F-F82D-ECF7-E5A3-A269DBF52F48}"/>
          </ac:spMkLst>
        </pc:spChg>
        <pc:picChg chg="mod">
          <ac:chgData name="Andrea Minutolo" userId="a8a02585-5eb6-4488-b74f-bbb2ab6d5311" providerId="ADAL" clId="{E3A68D32-0B7B-47B5-827C-E14F33F192F9}" dt="2022-07-05T03:44:46.374" v="4628" actId="1035"/>
          <ac:picMkLst>
            <pc:docMk/>
            <pc:sldMk cId="1631648469" sldId="261"/>
            <ac:picMk id="3" creationId="{145237C1-C6D0-74F1-DE9D-69CCBCFF2847}"/>
          </ac:picMkLst>
        </pc:picChg>
      </pc:sldChg>
      <pc:sldChg chg="modSp mod">
        <pc:chgData name="Andrea Minutolo" userId="a8a02585-5eb6-4488-b74f-bbb2ab6d5311" providerId="ADAL" clId="{E3A68D32-0B7B-47B5-827C-E14F33F192F9}" dt="2022-07-05T03:47:09.894" v="4643" actId="20577"/>
        <pc:sldMkLst>
          <pc:docMk/>
          <pc:sldMk cId="2883101306" sldId="262"/>
        </pc:sldMkLst>
        <pc:spChg chg="mod">
          <ac:chgData name="Andrea Minutolo" userId="a8a02585-5eb6-4488-b74f-bbb2ab6d5311" providerId="ADAL" clId="{E3A68D32-0B7B-47B5-827C-E14F33F192F9}" dt="2022-07-05T03:47:09.894" v="4643" actId="20577"/>
          <ac:spMkLst>
            <pc:docMk/>
            <pc:sldMk cId="2883101306" sldId="262"/>
            <ac:spMk id="8" creationId="{8A26DD8F-F82D-ECF7-E5A3-A269DBF52F48}"/>
          </ac:spMkLst>
        </pc:spChg>
      </pc:sldChg>
      <pc:sldChg chg="addSp modSp add del mod">
        <pc:chgData name="Andrea Minutolo" userId="a8a02585-5eb6-4488-b74f-bbb2ab6d5311" providerId="ADAL" clId="{E3A68D32-0B7B-47B5-827C-E14F33F192F9}" dt="2022-06-25T07:40:51.556" v="186" actId="207"/>
        <pc:sldMkLst>
          <pc:docMk/>
          <pc:sldMk cId="2308623301" sldId="263"/>
        </pc:sldMkLst>
        <pc:spChg chg="mod">
          <ac:chgData name="Andrea Minutolo" userId="a8a02585-5eb6-4488-b74f-bbb2ab6d5311" providerId="ADAL" clId="{E3A68D32-0B7B-47B5-827C-E14F33F192F9}" dt="2022-06-25T07:40:51.556" v="186" actId="207"/>
          <ac:spMkLst>
            <pc:docMk/>
            <pc:sldMk cId="2308623301" sldId="263"/>
            <ac:spMk id="8" creationId="{8A26DD8F-F82D-ECF7-E5A3-A269DBF52F48}"/>
          </ac:spMkLst>
        </pc:spChg>
        <pc:picChg chg="add mod">
          <ac:chgData name="Andrea Minutolo" userId="a8a02585-5eb6-4488-b74f-bbb2ab6d5311" providerId="ADAL" clId="{E3A68D32-0B7B-47B5-827C-E14F33F192F9}" dt="2022-06-25T07:31:11.697" v="146" actId="1076"/>
          <ac:picMkLst>
            <pc:docMk/>
            <pc:sldMk cId="2308623301" sldId="263"/>
            <ac:picMk id="4" creationId="{A65154D4-C8C6-370B-D91D-7DF4269F17FC}"/>
          </ac:picMkLst>
        </pc:picChg>
        <pc:picChg chg="add mod">
          <ac:chgData name="Andrea Minutolo" userId="a8a02585-5eb6-4488-b74f-bbb2ab6d5311" providerId="ADAL" clId="{E3A68D32-0B7B-47B5-827C-E14F33F192F9}" dt="2022-06-25T07:31:02.146" v="145" actId="14100"/>
          <ac:picMkLst>
            <pc:docMk/>
            <pc:sldMk cId="2308623301" sldId="263"/>
            <ac:picMk id="6" creationId="{5BB6D6C0-DBC9-5655-BEE5-2D3E041FFE2A}"/>
          </ac:picMkLst>
        </pc:picChg>
      </pc:sldChg>
      <pc:sldChg chg="addSp delSp modSp add mod">
        <pc:chgData name="Andrea Minutolo" userId="a8a02585-5eb6-4488-b74f-bbb2ab6d5311" providerId="ADAL" clId="{E3A68D32-0B7B-47B5-827C-E14F33F192F9}" dt="2022-07-04T13:37:21.666" v="4161" actId="22"/>
        <pc:sldMkLst>
          <pc:docMk/>
          <pc:sldMk cId="1523755131" sldId="264"/>
        </pc:sldMkLst>
        <pc:spChg chg="add mod">
          <ac:chgData name="Andrea Minutolo" userId="a8a02585-5eb6-4488-b74f-bbb2ab6d5311" providerId="ADAL" clId="{E3A68D32-0B7B-47B5-827C-E14F33F192F9}" dt="2022-06-25T07:40:58.355" v="187"/>
          <ac:spMkLst>
            <pc:docMk/>
            <pc:sldMk cId="1523755131" sldId="264"/>
            <ac:spMk id="7" creationId="{A20156AB-2AE2-D243-F859-ED1AC79E3D67}"/>
          </ac:spMkLst>
        </pc:spChg>
        <pc:spChg chg="mod">
          <ac:chgData name="Andrea Minutolo" userId="a8a02585-5eb6-4488-b74f-bbb2ab6d5311" providerId="ADAL" clId="{E3A68D32-0B7B-47B5-827C-E14F33F192F9}" dt="2022-06-25T08:59:08.719" v="669" actId="404"/>
          <ac:spMkLst>
            <pc:docMk/>
            <pc:sldMk cId="1523755131" sldId="264"/>
            <ac:spMk id="8" creationId="{8A26DD8F-F82D-ECF7-E5A3-A269DBF52F48}"/>
          </ac:spMkLst>
        </pc:spChg>
        <pc:spChg chg="add mod">
          <ac:chgData name="Andrea Minutolo" userId="a8a02585-5eb6-4488-b74f-bbb2ab6d5311" providerId="ADAL" clId="{E3A68D32-0B7B-47B5-827C-E14F33F192F9}" dt="2022-06-25T08:59:27.223" v="679" actId="164"/>
          <ac:spMkLst>
            <pc:docMk/>
            <pc:sldMk cId="1523755131" sldId="264"/>
            <ac:spMk id="10" creationId="{4C407CD6-A4D8-62E2-E6BE-E4BA5F2B3764}"/>
          </ac:spMkLst>
        </pc:spChg>
        <pc:spChg chg="add del">
          <ac:chgData name="Andrea Minutolo" userId="a8a02585-5eb6-4488-b74f-bbb2ab6d5311" providerId="ADAL" clId="{E3A68D32-0B7B-47B5-827C-E14F33F192F9}" dt="2022-07-04T13:37:21.666" v="4161" actId="22"/>
          <ac:spMkLst>
            <pc:docMk/>
            <pc:sldMk cId="1523755131" sldId="264"/>
            <ac:spMk id="13" creationId="{AA47E603-D7B0-194F-115C-677BB1DEE3A9}"/>
          </ac:spMkLst>
        </pc:spChg>
        <pc:grpChg chg="add mod">
          <ac:chgData name="Andrea Minutolo" userId="a8a02585-5eb6-4488-b74f-bbb2ab6d5311" providerId="ADAL" clId="{E3A68D32-0B7B-47B5-827C-E14F33F192F9}" dt="2022-06-25T09:02:39.863" v="803" actId="1035"/>
          <ac:grpSpMkLst>
            <pc:docMk/>
            <pc:sldMk cId="1523755131" sldId="264"/>
            <ac:grpSpMk id="11" creationId="{7BE477E3-E249-764D-6C11-20FB86EED099}"/>
          </ac:grpSpMkLst>
        </pc:grpChg>
        <pc:graphicFrameChg chg="add mod ord modGraphic">
          <ac:chgData name="Andrea Minutolo" userId="a8a02585-5eb6-4488-b74f-bbb2ab6d5311" providerId="ADAL" clId="{E3A68D32-0B7B-47B5-827C-E14F33F192F9}" dt="2022-06-25T09:03:35.141" v="811" actId="255"/>
          <ac:graphicFrameMkLst>
            <pc:docMk/>
            <pc:sldMk cId="1523755131" sldId="264"/>
            <ac:graphicFrameMk id="2" creationId="{E0D07328-947A-191D-CE60-013668505B1D}"/>
          </ac:graphicFrameMkLst>
        </pc:graphicFrameChg>
        <pc:graphicFrameChg chg="add mod modGraphic">
          <ac:chgData name="Andrea Minutolo" userId="a8a02585-5eb6-4488-b74f-bbb2ab6d5311" providerId="ADAL" clId="{E3A68D32-0B7B-47B5-827C-E14F33F192F9}" dt="2022-06-25T09:03:48.186" v="817" actId="20577"/>
          <ac:graphicFrameMkLst>
            <pc:docMk/>
            <pc:sldMk cId="1523755131" sldId="264"/>
            <ac:graphicFrameMk id="12" creationId="{46EF2C38-5398-D530-1A62-30937B3039B4}"/>
          </ac:graphicFrameMkLst>
        </pc:graphicFrameChg>
        <pc:picChg chg="del">
          <ac:chgData name="Andrea Minutolo" userId="a8a02585-5eb6-4488-b74f-bbb2ab6d5311" providerId="ADAL" clId="{E3A68D32-0B7B-47B5-827C-E14F33F192F9}" dt="2022-06-25T07:31:35.488" v="152" actId="478"/>
          <ac:picMkLst>
            <pc:docMk/>
            <pc:sldMk cId="1523755131" sldId="264"/>
            <ac:picMk id="4" creationId="{A65154D4-C8C6-370B-D91D-7DF4269F17FC}"/>
          </ac:picMkLst>
        </pc:picChg>
        <pc:picChg chg="del">
          <ac:chgData name="Andrea Minutolo" userId="a8a02585-5eb6-4488-b74f-bbb2ab6d5311" providerId="ADAL" clId="{E3A68D32-0B7B-47B5-827C-E14F33F192F9}" dt="2022-06-25T07:31:37.275" v="153" actId="478"/>
          <ac:picMkLst>
            <pc:docMk/>
            <pc:sldMk cId="1523755131" sldId="264"/>
            <ac:picMk id="6" creationId="{5BB6D6C0-DBC9-5655-BEE5-2D3E041FFE2A}"/>
          </ac:picMkLst>
        </pc:picChg>
        <pc:picChg chg="add mod">
          <ac:chgData name="Andrea Minutolo" userId="a8a02585-5eb6-4488-b74f-bbb2ab6d5311" providerId="ADAL" clId="{E3A68D32-0B7B-47B5-827C-E14F33F192F9}" dt="2022-06-25T08:59:27.223" v="679" actId="164"/>
          <ac:picMkLst>
            <pc:docMk/>
            <pc:sldMk cId="1523755131" sldId="264"/>
            <ac:picMk id="9" creationId="{510F1680-17EB-84C5-F064-DC9496D9CBDB}"/>
          </ac:picMkLst>
        </pc:picChg>
      </pc:sldChg>
      <pc:sldChg chg="addSp delSp modSp add mod">
        <pc:chgData name="Andrea Minutolo" userId="a8a02585-5eb6-4488-b74f-bbb2ab6d5311" providerId="ADAL" clId="{E3A68D32-0B7B-47B5-827C-E14F33F192F9}" dt="2022-06-25T09:08:20.869" v="881" actId="14100"/>
        <pc:sldMkLst>
          <pc:docMk/>
          <pc:sldMk cId="2414904301" sldId="265"/>
        </pc:sldMkLst>
        <pc:spChg chg="mod">
          <ac:chgData name="Andrea Minutolo" userId="a8a02585-5eb6-4488-b74f-bbb2ab6d5311" providerId="ADAL" clId="{E3A68D32-0B7B-47B5-827C-E14F33F192F9}" dt="2022-06-25T09:08:20.869" v="881" actId="14100"/>
          <ac:spMkLst>
            <pc:docMk/>
            <pc:sldMk cId="2414904301" sldId="265"/>
            <ac:spMk id="8" creationId="{8A26DD8F-F82D-ECF7-E5A3-A269DBF52F48}"/>
          </ac:spMkLst>
        </pc:spChg>
        <pc:spChg chg="mod ord">
          <ac:chgData name="Andrea Minutolo" userId="a8a02585-5eb6-4488-b74f-bbb2ab6d5311" providerId="ADAL" clId="{E3A68D32-0B7B-47B5-827C-E14F33F192F9}" dt="2022-06-25T08:23:49.477" v="606" actId="164"/>
          <ac:spMkLst>
            <pc:docMk/>
            <pc:sldMk cId="2414904301" sldId="265"/>
            <ac:spMk id="10" creationId="{4C407CD6-A4D8-62E2-E6BE-E4BA5F2B3764}"/>
          </ac:spMkLst>
        </pc:spChg>
        <pc:grpChg chg="add mod">
          <ac:chgData name="Andrea Minutolo" userId="a8a02585-5eb6-4488-b74f-bbb2ab6d5311" providerId="ADAL" clId="{E3A68D32-0B7B-47B5-827C-E14F33F192F9}" dt="2022-06-25T09:08:09.129" v="880" actId="1076"/>
          <ac:grpSpMkLst>
            <pc:docMk/>
            <pc:sldMk cId="2414904301" sldId="265"/>
            <ac:grpSpMk id="6" creationId="{1A6896D7-CBE7-06B1-B287-2AAEC9A63AFA}"/>
          </ac:grpSpMkLst>
        </pc:grpChg>
        <pc:graphicFrameChg chg="del">
          <ac:chgData name="Andrea Minutolo" userId="a8a02585-5eb6-4488-b74f-bbb2ab6d5311" providerId="ADAL" clId="{E3A68D32-0B7B-47B5-827C-E14F33F192F9}" dt="2022-06-25T08:21:29.649" v="510" actId="478"/>
          <ac:graphicFrameMkLst>
            <pc:docMk/>
            <pc:sldMk cId="2414904301" sldId="265"/>
            <ac:graphicFrameMk id="2" creationId="{E0D07328-947A-191D-CE60-013668505B1D}"/>
          </ac:graphicFrameMkLst>
        </pc:graphicFrameChg>
        <pc:picChg chg="mod">
          <ac:chgData name="Andrea Minutolo" userId="a8a02585-5eb6-4488-b74f-bbb2ab6d5311" providerId="ADAL" clId="{E3A68D32-0B7B-47B5-827C-E14F33F192F9}" dt="2022-06-25T08:23:58.321" v="621" actId="1035"/>
          <ac:picMkLst>
            <pc:docMk/>
            <pc:sldMk cId="2414904301" sldId="265"/>
            <ac:picMk id="3" creationId="{145237C1-C6D0-74F1-DE9D-69CCBCFF2847}"/>
          </ac:picMkLst>
        </pc:picChg>
        <pc:picChg chg="add mod">
          <ac:chgData name="Andrea Minutolo" userId="a8a02585-5eb6-4488-b74f-bbb2ab6d5311" providerId="ADAL" clId="{E3A68D32-0B7B-47B5-827C-E14F33F192F9}" dt="2022-06-25T08:23:49.477" v="606" actId="164"/>
          <ac:picMkLst>
            <pc:docMk/>
            <pc:sldMk cId="2414904301" sldId="265"/>
            <ac:picMk id="5" creationId="{BC22E560-AF43-3B14-8EAC-7FFE856AD1BE}"/>
          </ac:picMkLst>
        </pc:picChg>
        <pc:picChg chg="del">
          <ac:chgData name="Andrea Minutolo" userId="a8a02585-5eb6-4488-b74f-bbb2ab6d5311" providerId="ADAL" clId="{E3A68D32-0B7B-47B5-827C-E14F33F192F9}" dt="2022-06-25T08:21:31.091" v="511" actId="478"/>
          <ac:picMkLst>
            <pc:docMk/>
            <pc:sldMk cId="2414904301" sldId="265"/>
            <ac:picMk id="9" creationId="{510F1680-17EB-84C5-F064-DC9496D9CBDB}"/>
          </ac:picMkLst>
        </pc:picChg>
      </pc:sldChg>
      <pc:sldChg chg="addSp delSp modSp add mod ord">
        <pc:chgData name="Andrea Minutolo" userId="a8a02585-5eb6-4488-b74f-bbb2ab6d5311" providerId="ADAL" clId="{E3A68D32-0B7B-47B5-827C-E14F33F192F9}" dt="2022-06-27T09:50:17.862" v="1079" actId="1036"/>
        <pc:sldMkLst>
          <pc:docMk/>
          <pc:sldMk cId="2737582579" sldId="266"/>
        </pc:sldMkLst>
        <pc:spChg chg="mod">
          <ac:chgData name="Andrea Minutolo" userId="a8a02585-5eb6-4488-b74f-bbb2ab6d5311" providerId="ADAL" clId="{E3A68D32-0B7B-47B5-827C-E14F33F192F9}" dt="2022-06-25T09:09:29.077" v="891" actId="20577"/>
          <ac:spMkLst>
            <pc:docMk/>
            <pc:sldMk cId="2737582579" sldId="266"/>
            <ac:spMk id="8" creationId="{8A26DD8F-F82D-ECF7-E5A3-A269DBF52F48}"/>
          </ac:spMkLst>
        </pc:spChg>
        <pc:picChg chg="mod">
          <ac:chgData name="Andrea Minutolo" userId="a8a02585-5eb6-4488-b74f-bbb2ab6d5311" providerId="ADAL" clId="{E3A68D32-0B7B-47B5-827C-E14F33F192F9}" dt="2022-06-27T09:50:17.862" v="1079" actId="1036"/>
          <ac:picMkLst>
            <pc:docMk/>
            <pc:sldMk cId="2737582579" sldId="266"/>
            <ac:picMk id="3" creationId="{145237C1-C6D0-74F1-DE9D-69CCBCFF2847}"/>
          </ac:picMkLst>
        </pc:picChg>
        <pc:picChg chg="del">
          <ac:chgData name="Andrea Minutolo" userId="a8a02585-5eb6-4488-b74f-bbb2ab6d5311" providerId="ADAL" clId="{E3A68D32-0B7B-47B5-827C-E14F33F192F9}" dt="2022-06-25T09:09:34.923" v="892" actId="478"/>
          <ac:picMkLst>
            <pc:docMk/>
            <pc:sldMk cId="2737582579" sldId="266"/>
            <ac:picMk id="4" creationId="{A65154D4-C8C6-370B-D91D-7DF4269F17FC}"/>
          </ac:picMkLst>
        </pc:picChg>
        <pc:picChg chg="add del mod">
          <ac:chgData name="Andrea Minutolo" userId="a8a02585-5eb6-4488-b74f-bbb2ab6d5311" providerId="ADAL" clId="{E3A68D32-0B7B-47B5-827C-E14F33F192F9}" dt="2022-06-25T09:11:14.758" v="895" actId="478"/>
          <ac:picMkLst>
            <pc:docMk/>
            <pc:sldMk cId="2737582579" sldId="266"/>
            <ac:picMk id="5" creationId="{EFF4A2F8-5DBA-988A-BADE-731407FCF506}"/>
          </ac:picMkLst>
        </pc:picChg>
        <pc:picChg chg="del">
          <ac:chgData name="Andrea Minutolo" userId="a8a02585-5eb6-4488-b74f-bbb2ab6d5311" providerId="ADAL" clId="{E3A68D32-0B7B-47B5-827C-E14F33F192F9}" dt="2022-06-25T09:09:36.038" v="893" actId="478"/>
          <ac:picMkLst>
            <pc:docMk/>
            <pc:sldMk cId="2737582579" sldId="266"/>
            <ac:picMk id="6" creationId="{5BB6D6C0-DBC9-5655-BEE5-2D3E041FFE2A}"/>
          </ac:picMkLst>
        </pc:picChg>
        <pc:picChg chg="add mod">
          <ac:chgData name="Andrea Minutolo" userId="a8a02585-5eb6-4488-b74f-bbb2ab6d5311" providerId="ADAL" clId="{E3A68D32-0B7B-47B5-827C-E14F33F192F9}" dt="2022-06-25T09:18:34.328" v="967" actId="1076"/>
          <ac:picMkLst>
            <pc:docMk/>
            <pc:sldMk cId="2737582579" sldId="266"/>
            <ac:picMk id="9" creationId="{50945A1E-97F9-3D9B-1A5B-2E8DAB3E36BD}"/>
          </ac:picMkLst>
        </pc:picChg>
        <pc:picChg chg="add mod">
          <ac:chgData name="Andrea Minutolo" userId="a8a02585-5eb6-4488-b74f-bbb2ab6d5311" providerId="ADAL" clId="{E3A68D32-0B7B-47B5-827C-E14F33F192F9}" dt="2022-06-25T09:18:27.455" v="966" actId="1076"/>
          <ac:picMkLst>
            <pc:docMk/>
            <pc:sldMk cId="2737582579" sldId="266"/>
            <ac:picMk id="10" creationId="{B350693C-7B65-CF4E-CD2C-0856FD6E6546}"/>
          </ac:picMkLst>
        </pc:picChg>
        <pc:picChg chg="add del mod">
          <ac:chgData name="Andrea Minutolo" userId="a8a02585-5eb6-4488-b74f-bbb2ab6d5311" providerId="ADAL" clId="{E3A68D32-0B7B-47B5-827C-E14F33F192F9}" dt="2022-06-25T09:11:35.270" v="898" actId="478"/>
          <ac:picMkLst>
            <pc:docMk/>
            <pc:sldMk cId="2737582579" sldId="266"/>
            <ac:picMk id="11" creationId="{6149962F-19E3-17B6-BC8F-8F7CE0E269EC}"/>
          </ac:picMkLst>
        </pc:picChg>
      </pc:sldChg>
      <pc:sldChg chg="addSp delSp modSp add mod">
        <pc:chgData name="Andrea Minutolo" userId="a8a02585-5eb6-4488-b74f-bbb2ab6d5311" providerId="ADAL" clId="{E3A68D32-0B7B-47B5-827C-E14F33F192F9}" dt="2022-06-27T11:19:42.746" v="2915" actId="20577"/>
        <pc:sldMkLst>
          <pc:docMk/>
          <pc:sldMk cId="3467443091" sldId="267"/>
        </pc:sldMkLst>
        <pc:spChg chg="add mod topLvl">
          <ac:chgData name="Andrea Minutolo" userId="a8a02585-5eb6-4488-b74f-bbb2ab6d5311" providerId="ADAL" clId="{E3A68D32-0B7B-47B5-827C-E14F33F192F9}" dt="2022-06-27T10:59:40.515" v="2757" actId="1037"/>
          <ac:spMkLst>
            <pc:docMk/>
            <pc:sldMk cId="3467443091" sldId="267"/>
            <ac:spMk id="7" creationId="{C3727A30-4462-C2A2-1542-65590B7F1108}"/>
          </ac:spMkLst>
        </pc:spChg>
        <pc:spChg chg="add mod topLvl">
          <ac:chgData name="Andrea Minutolo" userId="a8a02585-5eb6-4488-b74f-bbb2ab6d5311" providerId="ADAL" clId="{E3A68D32-0B7B-47B5-827C-E14F33F192F9}" dt="2022-06-27T10:59:45.855" v="2758" actId="1076"/>
          <ac:spMkLst>
            <pc:docMk/>
            <pc:sldMk cId="3467443091" sldId="267"/>
            <ac:spMk id="11" creationId="{7B7BB650-E042-6A80-1F6E-CEAEA1ABAFF8}"/>
          </ac:spMkLst>
        </pc:spChg>
        <pc:spChg chg="add mod">
          <ac:chgData name="Andrea Minutolo" userId="a8a02585-5eb6-4488-b74f-bbb2ab6d5311" providerId="ADAL" clId="{E3A68D32-0B7B-47B5-827C-E14F33F192F9}" dt="2022-06-27T11:19:42.746" v="2915" actId="20577"/>
          <ac:spMkLst>
            <pc:docMk/>
            <pc:sldMk cId="3467443091" sldId="267"/>
            <ac:spMk id="13" creationId="{484F5096-5379-4153-6154-C3DB650575A6}"/>
          </ac:spMkLst>
        </pc:spChg>
        <pc:grpChg chg="add del mod">
          <ac:chgData name="Andrea Minutolo" userId="a8a02585-5eb6-4488-b74f-bbb2ab6d5311" providerId="ADAL" clId="{E3A68D32-0B7B-47B5-827C-E14F33F192F9}" dt="2022-06-27T10:59:05.495" v="2661" actId="165"/>
          <ac:grpSpMkLst>
            <pc:docMk/>
            <pc:sldMk cId="3467443091" sldId="267"/>
            <ac:grpSpMk id="12" creationId="{EE97564A-9989-5B2D-3851-E23BF3B0C68C}"/>
          </ac:grpSpMkLst>
        </pc:grpChg>
        <pc:picChg chg="add mod topLvl">
          <ac:chgData name="Andrea Minutolo" userId="a8a02585-5eb6-4488-b74f-bbb2ab6d5311" providerId="ADAL" clId="{E3A68D32-0B7B-47B5-827C-E14F33F192F9}" dt="2022-06-27T10:59:16.985" v="2662" actId="1076"/>
          <ac:picMkLst>
            <pc:docMk/>
            <pc:sldMk cId="3467443091" sldId="267"/>
            <ac:picMk id="4" creationId="{9569D785-DD86-7286-A51C-32AA5B28847E}"/>
          </ac:picMkLst>
        </pc:picChg>
        <pc:picChg chg="add mod ord modCrop">
          <ac:chgData name="Andrea Minutolo" userId="a8a02585-5eb6-4488-b74f-bbb2ab6d5311" providerId="ADAL" clId="{E3A68D32-0B7B-47B5-827C-E14F33F192F9}" dt="2022-06-27T11:03:26.504" v="2803" actId="1037"/>
          <ac:picMkLst>
            <pc:docMk/>
            <pc:sldMk cId="3467443091" sldId="267"/>
            <ac:picMk id="5" creationId="{C3C5F853-22EB-05B1-65E6-46AD66CA737B}"/>
          </ac:picMkLst>
        </pc:picChg>
        <pc:picChg chg="add mod topLvl">
          <ac:chgData name="Andrea Minutolo" userId="a8a02585-5eb6-4488-b74f-bbb2ab6d5311" providerId="ADAL" clId="{E3A68D32-0B7B-47B5-827C-E14F33F192F9}" dt="2022-06-27T10:59:24.994" v="2663" actId="1076"/>
          <ac:picMkLst>
            <pc:docMk/>
            <pc:sldMk cId="3467443091" sldId="267"/>
            <ac:picMk id="6" creationId="{4CDA1262-A666-0959-231A-5F27192EC193}"/>
          </ac:picMkLst>
        </pc:picChg>
        <pc:picChg chg="del">
          <ac:chgData name="Andrea Minutolo" userId="a8a02585-5eb6-4488-b74f-bbb2ab6d5311" providerId="ADAL" clId="{E3A68D32-0B7B-47B5-827C-E14F33F192F9}" dt="2022-06-25T09:13:20.781" v="905" actId="478"/>
          <ac:picMkLst>
            <pc:docMk/>
            <pc:sldMk cId="3467443091" sldId="267"/>
            <ac:picMk id="9" creationId="{50945A1E-97F9-3D9B-1A5B-2E8DAB3E36BD}"/>
          </ac:picMkLst>
        </pc:picChg>
        <pc:picChg chg="del">
          <ac:chgData name="Andrea Minutolo" userId="a8a02585-5eb6-4488-b74f-bbb2ab6d5311" providerId="ADAL" clId="{E3A68D32-0B7B-47B5-827C-E14F33F192F9}" dt="2022-06-25T09:13:22.698" v="906" actId="478"/>
          <ac:picMkLst>
            <pc:docMk/>
            <pc:sldMk cId="3467443091" sldId="267"/>
            <ac:picMk id="10" creationId="{B350693C-7B65-CF4E-CD2C-0856FD6E6546}"/>
          </ac:picMkLst>
        </pc:picChg>
        <pc:picChg chg="add mod">
          <ac:chgData name="Andrea Minutolo" userId="a8a02585-5eb6-4488-b74f-bbb2ab6d5311" providerId="ADAL" clId="{E3A68D32-0B7B-47B5-827C-E14F33F192F9}" dt="2022-06-27T10:58:57.265" v="2660" actId="1076"/>
          <ac:picMkLst>
            <pc:docMk/>
            <pc:sldMk cId="3467443091" sldId="267"/>
            <ac:picMk id="14" creationId="{2E68682D-D31E-3B7C-9134-8EEEB1608130}"/>
          </ac:picMkLst>
        </pc:picChg>
      </pc:sldChg>
      <pc:sldChg chg="addSp delSp modSp add mod">
        <pc:chgData name="Andrea Minutolo" userId="a8a02585-5eb6-4488-b74f-bbb2ab6d5311" providerId="ADAL" clId="{E3A68D32-0B7B-47B5-827C-E14F33F192F9}" dt="2022-06-27T10:45:21.466" v="2392"/>
        <pc:sldMkLst>
          <pc:docMk/>
          <pc:sldMk cId="1649373339" sldId="268"/>
        </pc:sldMkLst>
        <pc:spChg chg="add del">
          <ac:chgData name="Andrea Minutolo" userId="a8a02585-5eb6-4488-b74f-bbb2ab6d5311" providerId="ADAL" clId="{E3A68D32-0B7B-47B5-827C-E14F33F192F9}" dt="2022-06-27T09:57:40.972" v="1081" actId="478"/>
          <ac:spMkLst>
            <pc:docMk/>
            <pc:sldMk cId="1649373339" sldId="268"/>
            <ac:spMk id="6" creationId="{8BE0ACAC-DBAC-8367-0BE7-18CDF8DD7DD4}"/>
          </ac:spMkLst>
        </pc:spChg>
        <pc:spChg chg="add mod">
          <ac:chgData name="Andrea Minutolo" userId="a8a02585-5eb6-4488-b74f-bbb2ab6d5311" providerId="ADAL" clId="{E3A68D32-0B7B-47B5-827C-E14F33F192F9}" dt="2022-06-25T09:48:22.008" v="1077" actId="20577"/>
          <ac:spMkLst>
            <pc:docMk/>
            <pc:sldMk cId="1649373339" sldId="268"/>
            <ac:spMk id="10" creationId="{411E7503-A633-11F2-7A70-C9DF62788A9D}"/>
          </ac:spMkLst>
        </pc:spChg>
        <pc:grpChg chg="del">
          <ac:chgData name="Andrea Minutolo" userId="a8a02585-5eb6-4488-b74f-bbb2ab6d5311" providerId="ADAL" clId="{E3A68D32-0B7B-47B5-827C-E14F33F192F9}" dt="2022-06-25T09:48:08.379" v="1072" actId="478"/>
          <ac:grpSpMkLst>
            <pc:docMk/>
            <pc:sldMk cId="1649373339" sldId="268"/>
            <ac:grpSpMk id="12" creationId="{EE97564A-9989-5B2D-3851-E23BF3B0C68C}"/>
          </ac:grpSpMkLst>
        </pc:grpChg>
        <pc:graphicFrameChg chg="add mod modGraphic">
          <ac:chgData name="Andrea Minutolo" userId="a8a02585-5eb6-4488-b74f-bbb2ab6d5311" providerId="ADAL" clId="{E3A68D32-0B7B-47B5-827C-E14F33F192F9}" dt="2022-06-27T10:36:20.117" v="2054" actId="20577"/>
          <ac:graphicFrameMkLst>
            <pc:docMk/>
            <pc:sldMk cId="1649373339" sldId="268"/>
            <ac:graphicFrameMk id="7" creationId="{283D9165-C9A8-ECBF-0B58-366CF48E3880}"/>
          </ac:graphicFrameMkLst>
        </pc:graphicFrameChg>
        <pc:graphicFrameChg chg="add mod modGraphic">
          <ac:chgData name="Andrea Minutolo" userId="a8a02585-5eb6-4488-b74f-bbb2ab6d5311" providerId="ADAL" clId="{E3A68D32-0B7B-47B5-827C-E14F33F192F9}" dt="2022-06-27T10:45:17.706" v="2391"/>
          <ac:graphicFrameMkLst>
            <pc:docMk/>
            <pc:sldMk cId="1649373339" sldId="268"/>
            <ac:graphicFrameMk id="9" creationId="{4E6D8C03-74CB-449F-82EC-58DA82D24C63}"/>
          </ac:graphicFrameMkLst>
        </pc:graphicFrameChg>
        <pc:graphicFrameChg chg="add del mod modGraphic">
          <ac:chgData name="Andrea Minutolo" userId="a8a02585-5eb6-4488-b74f-bbb2ab6d5311" providerId="ADAL" clId="{E3A68D32-0B7B-47B5-827C-E14F33F192F9}" dt="2022-06-27T10:45:21.466" v="2392"/>
          <ac:graphicFrameMkLst>
            <pc:docMk/>
            <pc:sldMk cId="1649373339" sldId="268"/>
            <ac:graphicFrameMk id="11" creationId="{207ABE09-45A6-8854-72E4-B511D76ACD69}"/>
          </ac:graphicFrameMkLst>
        </pc:graphicFrameChg>
        <pc:graphicFrameChg chg="add mod modGraphic">
          <ac:chgData name="Andrea Minutolo" userId="a8a02585-5eb6-4488-b74f-bbb2ab6d5311" providerId="ADAL" clId="{E3A68D32-0B7B-47B5-827C-E14F33F192F9}" dt="2022-06-27T10:35:03.917" v="2047"/>
          <ac:graphicFrameMkLst>
            <pc:docMk/>
            <pc:sldMk cId="1649373339" sldId="268"/>
            <ac:graphicFrameMk id="12" creationId="{186D7C96-250D-18C5-A98E-BAA1CB786FAF}"/>
          </ac:graphicFrameMkLst>
        </pc:graphicFrameChg>
        <pc:graphicFrameChg chg="add del mod modGraphic">
          <ac:chgData name="Andrea Minutolo" userId="a8a02585-5eb6-4488-b74f-bbb2ab6d5311" providerId="ADAL" clId="{E3A68D32-0B7B-47B5-827C-E14F33F192F9}" dt="2022-06-27T10:28:54.297" v="1614" actId="478"/>
          <ac:graphicFrameMkLst>
            <pc:docMk/>
            <pc:sldMk cId="1649373339" sldId="268"/>
            <ac:graphicFrameMk id="13" creationId="{E5B01703-0CDC-8BE5-3AE6-F46671219893}"/>
          </ac:graphicFrameMkLst>
        </pc:graphicFrameChg>
        <pc:picChg chg="del">
          <ac:chgData name="Andrea Minutolo" userId="a8a02585-5eb6-4488-b74f-bbb2ab6d5311" providerId="ADAL" clId="{E3A68D32-0B7B-47B5-827C-E14F33F192F9}" dt="2022-06-25T09:48:05.698" v="1071" actId="478"/>
          <ac:picMkLst>
            <pc:docMk/>
            <pc:sldMk cId="1649373339" sldId="268"/>
            <ac:picMk id="14" creationId="{2E68682D-D31E-3B7C-9134-8EEEB1608130}"/>
          </ac:picMkLst>
        </pc:picChg>
      </pc:sldChg>
      <pc:sldChg chg="addSp delSp modSp add mod">
        <pc:chgData name="Andrea Minutolo" userId="a8a02585-5eb6-4488-b74f-bbb2ab6d5311" providerId="ADAL" clId="{E3A68D32-0B7B-47B5-827C-E14F33F192F9}" dt="2022-06-27T10:38:02.957" v="2063" actId="20577"/>
        <pc:sldMkLst>
          <pc:docMk/>
          <pc:sldMk cId="2705994754" sldId="269"/>
        </pc:sldMkLst>
        <pc:graphicFrameChg chg="del">
          <ac:chgData name="Andrea Minutolo" userId="a8a02585-5eb6-4488-b74f-bbb2ab6d5311" providerId="ADAL" clId="{E3A68D32-0B7B-47B5-827C-E14F33F192F9}" dt="2022-06-27T10:30:26.287" v="2000" actId="478"/>
          <ac:graphicFrameMkLst>
            <pc:docMk/>
            <pc:sldMk cId="2705994754" sldId="269"/>
            <ac:graphicFrameMk id="7" creationId="{283D9165-C9A8-ECBF-0B58-366CF48E3880}"/>
          </ac:graphicFrameMkLst>
        </pc:graphicFrameChg>
        <pc:graphicFrameChg chg="del">
          <ac:chgData name="Andrea Minutolo" userId="a8a02585-5eb6-4488-b74f-bbb2ab6d5311" providerId="ADAL" clId="{E3A68D32-0B7B-47B5-827C-E14F33F192F9}" dt="2022-06-27T10:30:28.067" v="2001" actId="478"/>
          <ac:graphicFrameMkLst>
            <pc:docMk/>
            <pc:sldMk cId="2705994754" sldId="269"/>
            <ac:graphicFrameMk id="9" creationId="{4E6D8C03-74CB-449F-82EC-58DA82D24C63}"/>
          </ac:graphicFrameMkLst>
        </pc:graphicFrameChg>
        <pc:graphicFrameChg chg="del">
          <ac:chgData name="Andrea Minutolo" userId="a8a02585-5eb6-4488-b74f-bbb2ab6d5311" providerId="ADAL" clId="{E3A68D32-0B7B-47B5-827C-E14F33F192F9}" dt="2022-06-27T10:30:30.147" v="2002" actId="478"/>
          <ac:graphicFrameMkLst>
            <pc:docMk/>
            <pc:sldMk cId="2705994754" sldId="269"/>
            <ac:graphicFrameMk id="11" creationId="{207ABE09-45A6-8854-72E4-B511D76ACD69}"/>
          </ac:graphicFrameMkLst>
        </pc:graphicFrameChg>
        <pc:graphicFrameChg chg="del">
          <ac:chgData name="Andrea Minutolo" userId="a8a02585-5eb6-4488-b74f-bbb2ab6d5311" providerId="ADAL" clId="{E3A68D32-0B7B-47B5-827C-E14F33F192F9}" dt="2022-06-27T10:30:31.897" v="2003" actId="478"/>
          <ac:graphicFrameMkLst>
            <pc:docMk/>
            <pc:sldMk cId="2705994754" sldId="269"/>
            <ac:graphicFrameMk id="12" creationId="{186D7C96-250D-18C5-A98E-BAA1CB786FAF}"/>
          </ac:graphicFrameMkLst>
        </pc:graphicFrameChg>
        <pc:graphicFrameChg chg="mod modGraphic">
          <ac:chgData name="Andrea Minutolo" userId="a8a02585-5eb6-4488-b74f-bbb2ab6d5311" providerId="ADAL" clId="{E3A68D32-0B7B-47B5-827C-E14F33F192F9}" dt="2022-06-27T10:34:27.817" v="2045" actId="20577"/>
          <ac:graphicFrameMkLst>
            <pc:docMk/>
            <pc:sldMk cId="2705994754" sldId="269"/>
            <ac:graphicFrameMk id="13" creationId="{E5B01703-0CDC-8BE5-3AE6-F46671219893}"/>
          </ac:graphicFrameMkLst>
        </pc:graphicFrameChg>
        <pc:graphicFrameChg chg="add mod modGraphic">
          <ac:chgData name="Andrea Minutolo" userId="a8a02585-5eb6-4488-b74f-bbb2ab6d5311" providerId="ADAL" clId="{E3A68D32-0B7B-47B5-827C-E14F33F192F9}" dt="2022-06-27T10:34:34.027" v="2046"/>
          <ac:graphicFrameMkLst>
            <pc:docMk/>
            <pc:sldMk cId="2705994754" sldId="269"/>
            <ac:graphicFrameMk id="14" creationId="{F598F543-AB85-D721-E2BB-6A2E314AF1BB}"/>
          </ac:graphicFrameMkLst>
        </pc:graphicFrameChg>
        <pc:graphicFrameChg chg="add mod modGraphic">
          <ac:chgData name="Andrea Minutolo" userId="a8a02585-5eb6-4488-b74f-bbb2ab6d5311" providerId="ADAL" clId="{E3A68D32-0B7B-47B5-827C-E14F33F192F9}" dt="2022-06-27T10:38:02.957" v="2063" actId="20577"/>
          <ac:graphicFrameMkLst>
            <pc:docMk/>
            <pc:sldMk cId="2705994754" sldId="269"/>
            <ac:graphicFrameMk id="15" creationId="{DDE6145D-C37E-41AB-770E-0ACB645504EC}"/>
          </ac:graphicFrameMkLst>
        </pc:graphicFrameChg>
      </pc:sldChg>
      <pc:sldChg chg="delSp modSp add mod">
        <pc:chgData name="Andrea Minutolo" userId="a8a02585-5eb6-4488-b74f-bbb2ab6d5311" providerId="ADAL" clId="{E3A68D32-0B7B-47B5-827C-E14F33F192F9}" dt="2022-06-27T11:09:20.987" v="2804" actId="122"/>
        <pc:sldMkLst>
          <pc:docMk/>
          <pc:sldMk cId="224914370" sldId="270"/>
        </pc:sldMkLst>
        <pc:spChg chg="mod">
          <ac:chgData name="Andrea Minutolo" userId="a8a02585-5eb6-4488-b74f-bbb2ab6d5311" providerId="ADAL" clId="{E3A68D32-0B7B-47B5-827C-E14F33F192F9}" dt="2022-06-27T11:09:20.987" v="2804" actId="122"/>
          <ac:spMkLst>
            <pc:docMk/>
            <pc:sldMk cId="224914370" sldId="270"/>
            <ac:spMk id="10" creationId="{411E7503-A633-11F2-7A70-C9DF62788A9D}"/>
          </ac:spMkLst>
        </pc:spChg>
        <pc:graphicFrameChg chg="del">
          <ac:chgData name="Andrea Minutolo" userId="a8a02585-5eb6-4488-b74f-bbb2ab6d5311" providerId="ADAL" clId="{E3A68D32-0B7B-47B5-827C-E14F33F192F9}" dt="2022-06-27T10:40:56.026" v="2103" actId="478"/>
          <ac:graphicFrameMkLst>
            <pc:docMk/>
            <pc:sldMk cId="224914370" sldId="270"/>
            <ac:graphicFrameMk id="13" creationId="{E5B01703-0CDC-8BE5-3AE6-F46671219893}"/>
          </ac:graphicFrameMkLst>
        </pc:graphicFrameChg>
        <pc:graphicFrameChg chg="del">
          <ac:chgData name="Andrea Minutolo" userId="a8a02585-5eb6-4488-b74f-bbb2ab6d5311" providerId="ADAL" clId="{E3A68D32-0B7B-47B5-827C-E14F33F192F9}" dt="2022-06-27T10:40:58.886" v="2104" actId="478"/>
          <ac:graphicFrameMkLst>
            <pc:docMk/>
            <pc:sldMk cId="224914370" sldId="270"/>
            <ac:graphicFrameMk id="14" creationId="{F598F543-AB85-D721-E2BB-6A2E314AF1BB}"/>
          </ac:graphicFrameMkLst>
        </pc:graphicFrameChg>
        <pc:graphicFrameChg chg="del">
          <ac:chgData name="Andrea Minutolo" userId="a8a02585-5eb6-4488-b74f-bbb2ab6d5311" providerId="ADAL" clId="{E3A68D32-0B7B-47B5-827C-E14F33F192F9}" dt="2022-06-27T10:41:01.986" v="2105" actId="478"/>
          <ac:graphicFrameMkLst>
            <pc:docMk/>
            <pc:sldMk cId="224914370" sldId="270"/>
            <ac:graphicFrameMk id="15" creationId="{DDE6145D-C37E-41AB-770E-0ACB645504EC}"/>
          </ac:graphicFrameMkLst>
        </pc:graphicFrameChg>
      </pc:sldChg>
      <pc:sldChg chg="delSp modSp add mod">
        <pc:chgData name="Andrea Minutolo" userId="a8a02585-5eb6-4488-b74f-bbb2ab6d5311" providerId="ADAL" clId="{E3A68D32-0B7B-47B5-827C-E14F33F192F9}" dt="2022-07-04T14:03:36.064" v="4394" actId="207"/>
        <pc:sldMkLst>
          <pc:docMk/>
          <pc:sldMk cId="3082756315" sldId="271"/>
        </pc:sldMkLst>
        <pc:spChg chg="del mod">
          <ac:chgData name="Andrea Minutolo" userId="a8a02585-5eb6-4488-b74f-bbb2ab6d5311" providerId="ADAL" clId="{E3A68D32-0B7B-47B5-827C-E14F33F192F9}" dt="2022-06-27T14:14:10.936" v="2918" actId="478"/>
          <ac:spMkLst>
            <pc:docMk/>
            <pc:sldMk cId="3082756315" sldId="271"/>
            <ac:spMk id="8" creationId="{8A26DD8F-F82D-ECF7-E5A3-A269DBF52F48}"/>
          </ac:spMkLst>
        </pc:spChg>
        <pc:spChg chg="mod">
          <ac:chgData name="Andrea Minutolo" userId="a8a02585-5eb6-4488-b74f-bbb2ab6d5311" providerId="ADAL" clId="{E3A68D32-0B7B-47B5-827C-E14F33F192F9}" dt="2022-07-04T14:03:36.064" v="4394" actId="207"/>
          <ac:spMkLst>
            <pc:docMk/>
            <pc:sldMk cId="3082756315" sldId="271"/>
            <ac:spMk id="10" creationId="{411E7503-A633-11F2-7A70-C9DF62788A9D}"/>
          </ac:spMkLst>
        </pc:spChg>
      </pc:sldChg>
      <pc:sldChg chg="delSp add del mod">
        <pc:chgData name="Andrea Minutolo" userId="a8a02585-5eb6-4488-b74f-bbb2ab6d5311" providerId="ADAL" clId="{E3A68D32-0B7B-47B5-827C-E14F33F192F9}" dt="2022-06-28T12:22:55.778" v="3525" actId="2696"/>
        <pc:sldMkLst>
          <pc:docMk/>
          <pc:sldMk cId="1816237562" sldId="272"/>
        </pc:sldMkLst>
        <pc:spChg chg="del">
          <ac:chgData name="Andrea Minutolo" userId="a8a02585-5eb6-4488-b74f-bbb2ab6d5311" providerId="ADAL" clId="{E3A68D32-0B7B-47B5-827C-E14F33F192F9}" dt="2022-06-28T12:22:09.566" v="3457" actId="21"/>
          <ac:spMkLst>
            <pc:docMk/>
            <pc:sldMk cId="1816237562" sldId="272"/>
            <ac:spMk id="8" creationId="{8A26DD8F-F82D-ECF7-E5A3-A269DBF52F48}"/>
          </ac:spMkLst>
        </pc:spChg>
      </pc:sldChg>
      <pc:sldChg chg="modSp add mod">
        <pc:chgData name="Andrea Minutolo" userId="a8a02585-5eb6-4488-b74f-bbb2ab6d5311" providerId="ADAL" clId="{E3A68D32-0B7B-47B5-827C-E14F33F192F9}" dt="2022-07-05T03:54:16.127" v="4829" actId="14100"/>
        <pc:sldMkLst>
          <pc:docMk/>
          <pc:sldMk cId="3528218053" sldId="272"/>
        </pc:sldMkLst>
        <pc:spChg chg="mod">
          <ac:chgData name="Andrea Minutolo" userId="a8a02585-5eb6-4488-b74f-bbb2ab6d5311" providerId="ADAL" clId="{E3A68D32-0B7B-47B5-827C-E14F33F192F9}" dt="2022-07-05T03:54:16.127" v="4829" actId="14100"/>
          <ac:spMkLst>
            <pc:docMk/>
            <pc:sldMk cId="3528218053" sldId="272"/>
            <ac:spMk id="10" creationId="{411E7503-A633-11F2-7A70-C9DF62788A9D}"/>
          </ac:spMkLst>
        </pc:spChg>
      </pc:sldChg>
      <pc:sldChg chg="addSp modSp add mod ord">
        <pc:chgData name="Andrea Minutolo" userId="a8a02585-5eb6-4488-b74f-bbb2ab6d5311" providerId="ADAL" clId="{E3A68D32-0B7B-47B5-827C-E14F33F192F9}" dt="2022-06-28T12:32:22.561" v="4153" actId="113"/>
        <pc:sldMkLst>
          <pc:docMk/>
          <pc:sldMk cId="1182500876" sldId="273"/>
        </pc:sldMkLst>
        <pc:spChg chg="add mod">
          <ac:chgData name="Andrea Minutolo" userId="a8a02585-5eb6-4488-b74f-bbb2ab6d5311" providerId="ADAL" clId="{E3A68D32-0B7B-47B5-827C-E14F33F192F9}" dt="2022-06-28T12:32:22.561" v="4153" actId="113"/>
          <ac:spMkLst>
            <pc:docMk/>
            <pc:sldMk cId="1182500876" sldId="273"/>
            <ac:spMk id="4" creationId="{4AAAE23B-E8B7-E460-AD2B-7D32B72ACF15}"/>
          </ac:spMkLst>
        </pc:spChg>
      </pc:sldChg>
      <pc:sldChg chg="delSp add del mod">
        <pc:chgData name="Andrea Minutolo" userId="a8a02585-5eb6-4488-b74f-bbb2ab6d5311" providerId="ADAL" clId="{E3A68D32-0B7B-47B5-827C-E14F33F192F9}" dt="2022-07-04T13:37:15.714" v="4159" actId="47"/>
        <pc:sldMkLst>
          <pc:docMk/>
          <pc:sldMk cId="784196800" sldId="274"/>
        </pc:sldMkLst>
        <pc:grpChg chg="del">
          <ac:chgData name="Andrea Minutolo" userId="a8a02585-5eb6-4488-b74f-bbb2ab6d5311" providerId="ADAL" clId="{E3A68D32-0B7B-47B5-827C-E14F33F192F9}" dt="2022-07-04T13:36:01.663" v="4156" actId="478"/>
          <ac:grpSpMkLst>
            <pc:docMk/>
            <pc:sldMk cId="784196800" sldId="274"/>
            <ac:grpSpMk id="11" creationId="{7BE477E3-E249-764D-6C11-20FB86EED099}"/>
          </ac:grpSpMkLst>
        </pc:grpChg>
        <pc:graphicFrameChg chg="del">
          <ac:chgData name="Andrea Minutolo" userId="a8a02585-5eb6-4488-b74f-bbb2ab6d5311" providerId="ADAL" clId="{E3A68D32-0B7B-47B5-827C-E14F33F192F9}" dt="2022-07-04T13:36:03.511" v="4157" actId="478"/>
          <ac:graphicFrameMkLst>
            <pc:docMk/>
            <pc:sldMk cId="784196800" sldId="274"/>
            <ac:graphicFrameMk id="2" creationId="{E0D07328-947A-191D-CE60-013668505B1D}"/>
          </ac:graphicFrameMkLst>
        </pc:graphicFrameChg>
        <pc:graphicFrameChg chg="del">
          <ac:chgData name="Andrea Minutolo" userId="a8a02585-5eb6-4488-b74f-bbb2ab6d5311" providerId="ADAL" clId="{E3A68D32-0B7B-47B5-827C-E14F33F192F9}" dt="2022-07-04T13:36:05.966" v="4158" actId="478"/>
          <ac:graphicFrameMkLst>
            <pc:docMk/>
            <pc:sldMk cId="784196800" sldId="274"/>
            <ac:graphicFrameMk id="12" creationId="{46EF2C38-5398-D530-1A62-30937B3039B4}"/>
          </ac:graphicFrameMkLst>
        </pc:graphicFrameChg>
      </pc:sldChg>
      <pc:sldChg chg="addSp delSp modSp add mod">
        <pc:chgData name="Andrea Minutolo" userId="a8a02585-5eb6-4488-b74f-bbb2ab6d5311" providerId="ADAL" clId="{E3A68D32-0B7B-47B5-827C-E14F33F192F9}" dt="2022-07-05T03:48:32.979" v="4651" actId="20577"/>
        <pc:sldMkLst>
          <pc:docMk/>
          <pc:sldMk cId="793550224" sldId="274"/>
        </pc:sldMkLst>
        <pc:spChg chg="del">
          <ac:chgData name="Andrea Minutolo" userId="a8a02585-5eb6-4488-b74f-bbb2ab6d5311" providerId="ADAL" clId="{E3A68D32-0B7B-47B5-827C-E14F33F192F9}" dt="2022-07-04T13:37:41.251" v="4168" actId="478"/>
          <ac:spMkLst>
            <pc:docMk/>
            <pc:sldMk cId="793550224" sldId="274"/>
            <ac:spMk id="8" creationId="{8A26DD8F-F82D-ECF7-E5A3-A269DBF52F48}"/>
          </ac:spMkLst>
        </pc:spChg>
        <pc:spChg chg="del mod topLvl">
          <ac:chgData name="Andrea Minutolo" userId="a8a02585-5eb6-4488-b74f-bbb2ab6d5311" providerId="ADAL" clId="{E3A68D32-0B7B-47B5-827C-E14F33F192F9}" dt="2022-07-04T13:37:33.751" v="4164" actId="478"/>
          <ac:spMkLst>
            <pc:docMk/>
            <pc:sldMk cId="793550224" sldId="274"/>
            <ac:spMk id="10" creationId="{4C407CD6-A4D8-62E2-E6BE-E4BA5F2B3764}"/>
          </ac:spMkLst>
        </pc:spChg>
        <pc:spChg chg="add mod">
          <ac:chgData name="Andrea Minutolo" userId="a8a02585-5eb6-4488-b74f-bbb2ab6d5311" providerId="ADAL" clId="{E3A68D32-0B7B-47B5-827C-E14F33F192F9}" dt="2022-07-04T13:42:03.040" v="4224" actId="14100"/>
          <ac:spMkLst>
            <pc:docMk/>
            <pc:sldMk cId="793550224" sldId="274"/>
            <ac:spMk id="13" creationId="{A0350442-693F-AD9D-8C64-288FEAF1FE95}"/>
          </ac:spMkLst>
        </pc:spChg>
        <pc:grpChg chg="del">
          <ac:chgData name="Andrea Minutolo" userId="a8a02585-5eb6-4488-b74f-bbb2ab6d5311" providerId="ADAL" clId="{E3A68D32-0B7B-47B5-827C-E14F33F192F9}" dt="2022-07-04T13:37:33.751" v="4164" actId="478"/>
          <ac:grpSpMkLst>
            <pc:docMk/>
            <pc:sldMk cId="793550224" sldId="274"/>
            <ac:grpSpMk id="11" creationId="{7BE477E3-E249-764D-6C11-20FB86EED099}"/>
          </ac:grpSpMkLst>
        </pc:grpChg>
        <pc:graphicFrameChg chg="del">
          <ac:chgData name="Andrea Minutolo" userId="a8a02585-5eb6-4488-b74f-bbb2ab6d5311" providerId="ADAL" clId="{E3A68D32-0B7B-47B5-827C-E14F33F192F9}" dt="2022-07-04T13:37:36.599" v="4166" actId="478"/>
          <ac:graphicFrameMkLst>
            <pc:docMk/>
            <pc:sldMk cId="793550224" sldId="274"/>
            <ac:graphicFrameMk id="2" creationId="{E0D07328-947A-191D-CE60-013668505B1D}"/>
          </ac:graphicFrameMkLst>
        </pc:graphicFrameChg>
        <pc:graphicFrameChg chg="del">
          <ac:chgData name="Andrea Minutolo" userId="a8a02585-5eb6-4488-b74f-bbb2ab6d5311" providerId="ADAL" clId="{E3A68D32-0B7B-47B5-827C-E14F33F192F9}" dt="2022-07-04T13:37:38.749" v="4167" actId="478"/>
          <ac:graphicFrameMkLst>
            <pc:docMk/>
            <pc:sldMk cId="793550224" sldId="274"/>
            <ac:graphicFrameMk id="12" creationId="{46EF2C38-5398-D530-1A62-30937B3039B4}"/>
          </ac:graphicFrameMkLst>
        </pc:graphicFrameChg>
        <pc:graphicFrameChg chg="add mod">
          <ac:chgData name="Andrea Minutolo" userId="a8a02585-5eb6-4488-b74f-bbb2ab6d5311" providerId="ADAL" clId="{E3A68D32-0B7B-47B5-827C-E14F33F192F9}" dt="2022-07-04T13:41:56.535" v="4223" actId="1036"/>
          <ac:graphicFrameMkLst>
            <pc:docMk/>
            <pc:sldMk cId="793550224" sldId="274"/>
            <ac:graphicFrameMk id="14" creationId="{78F9948B-8447-88E9-640B-F75C4032773C}"/>
          </ac:graphicFrameMkLst>
        </pc:graphicFrameChg>
        <pc:graphicFrameChg chg="add mod">
          <ac:chgData name="Andrea Minutolo" userId="a8a02585-5eb6-4488-b74f-bbb2ab6d5311" providerId="ADAL" clId="{E3A68D32-0B7B-47B5-827C-E14F33F192F9}" dt="2022-07-05T03:48:32.979" v="4651" actId="20577"/>
          <ac:graphicFrameMkLst>
            <pc:docMk/>
            <pc:sldMk cId="793550224" sldId="274"/>
            <ac:graphicFrameMk id="15" creationId="{2F3488FC-6442-AA71-72B7-E52B16ACC117}"/>
          </ac:graphicFrameMkLst>
        </pc:graphicFrameChg>
        <pc:picChg chg="del topLvl">
          <ac:chgData name="Andrea Minutolo" userId="a8a02585-5eb6-4488-b74f-bbb2ab6d5311" providerId="ADAL" clId="{E3A68D32-0B7B-47B5-827C-E14F33F192F9}" dt="2022-07-04T13:37:34.804" v="4165" actId="478"/>
          <ac:picMkLst>
            <pc:docMk/>
            <pc:sldMk cId="793550224" sldId="274"/>
            <ac:picMk id="9" creationId="{510F1680-17EB-84C5-F064-DC9496D9CBDB}"/>
          </ac:picMkLst>
        </pc:picChg>
      </pc:sldChg>
      <pc:sldChg chg="addSp delSp modSp add del mod">
        <pc:chgData name="Andrea Minutolo" userId="a8a02585-5eb6-4488-b74f-bbb2ab6d5311" providerId="ADAL" clId="{E3A68D32-0B7B-47B5-827C-E14F33F192F9}" dt="2022-07-04T13:42:28.353" v="4232" actId="47"/>
        <pc:sldMkLst>
          <pc:docMk/>
          <pc:sldMk cId="2594784076" sldId="275"/>
        </pc:sldMkLst>
        <pc:spChg chg="del">
          <ac:chgData name="Andrea Minutolo" userId="a8a02585-5eb6-4488-b74f-bbb2ab6d5311" providerId="ADAL" clId="{E3A68D32-0B7B-47B5-827C-E14F33F192F9}" dt="2022-07-04T13:38:45.158" v="4173" actId="478"/>
          <ac:spMkLst>
            <pc:docMk/>
            <pc:sldMk cId="2594784076" sldId="275"/>
            <ac:spMk id="13" creationId="{A0350442-693F-AD9D-8C64-288FEAF1FE95}"/>
          </ac:spMkLst>
        </pc:spChg>
        <pc:graphicFrameChg chg="add mod">
          <ac:chgData name="Andrea Minutolo" userId="a8a02585-5eb6-4488-b74f-bbb2ab6d5311" providerId="ADAL" clId="{E3A68D32-0B7B-47B5-827C-E14F33F192F9}" dt="2022-07-04T13:39:11.332" v="4179"/>
          <ac:graphicFrameMkLst>
            <pc:docMk/>
            <pc:sldMk cId="2594784076" sldId="275"/>
            <ac:graphicFrameMk id="6" creationId="{69BDF579-EDB2-AF4B-3F01-1028B053E9D9}"/>
          </ac:graphicFrameMkLst>
        </pc:graphicFrameChg>
        <pc:graphicFrameChg chg="del">
          <ac:chgData name="Andrea Minutolo" userId="a8a02585-5eb6-4488-b74f-bbb2ab6d5311" providerId="ADAL" clId="{E3A68D32-0B7B-47B5-827C-E14F33F192F9}" dt="2022-07-04T13:38:47.994" v="4174" actId="478"/>
          <ac:graphicFrameMkLst>
            <pc:docMk/>
            <pc:sldMk cId="2594784076" sldId="275"/>
            <ac:graphicFrameMk id="14" creationId="{78F9948B-8447-88E9-640B-F75C4032773C}"/>
          </ac:graphicFrameMkLst>
        </pc:graphicFrameChg>
      </pc:sldChg>
      <pc:sldChg chg="add">
        <pc:chgData name="Andrea Minutolo" userId="a8a02585-5eb6-4488-b74f-bbb2ab6d5311" providerId="ADAL" clId="{E3A68D32-0B7B-47B5-827C-E14F33F192F9}" dt="2022-07-05T03:41:45.685" v="4395" actId="2890"/>
        <pc:sldMkLst>
          <pc:docMk/>
          <pc:sldMk cId="3692330367" sldId="275"/>
        </pc:sldMkLst>
      </pc:sldChg>
    </pc:docChg>
  </pc:docChgLst>
  <pc:docChgLst>
    <pc:chgData name="Andrea Minutolo" userId="a8a02585-5eb6-4488-b74f-bbb2ab6d5311" providerId="ADAL" clId="{F6A05A0F-757E-45AF-8D39-B31C9538054B}"/>
    <pc:docChg chg="undo custSel addSld delSld modSld sldOrd">
      <pc:chgData name="Andrea Minutolo" userId="a8a02585-5eb6-4488-b74f-bbb2ab6d5311" providerId="ADAL" clId="{F6A05A0F-757E-45AF-8D39-B31C9538054B}" dt="2023-07-03T13:36:56.714" v="1974" actId="1035"/>
      <pc:docMkLst>
        <pc:docMk/>
      </pc:docMkLst>
      <pc:sldChg chg="addSp delSp modSp mod">
        <pc:chgData name="Andrea Minutolo" userId="a8a02585-5eb6-4488-b74f-bbb2ab6d5311" providerId="ADAL" clId="{F6A05A0F-757E-45AF-8D39-B31C9538054B}" dt="2023-07-03T08:59:15.957" v="51" actId="1076"/>
        <pc:sldMkLst>
          <pc:docMk/>
          <pc:sldMk cId="3743823190" sldId="256"/>
        </pc:sldMkLst>
        <pc:spChg chg="add mod">
          <ac:chgData name="Andrea Minutolo" userId="a8a02585-5eb6-4488-b74f-bbb2ab6d5311" providerId="ADAL" clId="{F6A05A0F-757E-45AF-8D39-B31C9538054B}" dt="2023-07-03T08:59:08.514" v="50" actId="207"/>
          <ac:spMkLst>
            <pc:docMk/>
            <pc:sldMk cId="3743823190" sldId="256"/>
            <ac:spMk id="14" creationId="{0EF38BC6-2F54-4E2F-8308-4B28A7864F12}"/>
          </ac:spMkLst>
        </pc:spChg>
        <pc:graphicFrameChg chg="add del mod">
          <ac:chgData name="Andrea Minutolo" userId="a8a02585-5eb6-4488-b74f-bbb2ab6d5311" providerId="ADAL" clId="{F6A05A0F-757E-45AF-8D39-B31C9538054B}" dt="2023-07-03T08:57:04.304" v="26" actId="478"/>
          <ac:graphicFrameMkLst>
            <pc:docMk/>
            <pc:sldMk cId="3743823190" sldId="256"/>
            <ac:graphicFrameMk id="11" creationId="{8DA61E38-F2BB-9EAA-505D-7253D7E2E8C2}"/>
          </ac:graphicFrameMkLst>
        </pc:graphicFrameChg>
        <pc:picChg chg="add del mod modCrop">
          <ac:chgData name="Andrea Minutolo" userId="a8a02585-5eb6-4488-b74f-bbb2ab6d5311" providerId="ADAL" clId="{F6A05A0F-757E-45AF-8D39-B31C9538054B}" dt="2023-07-03T08:51:09.719" v="14" actId="478"/>
          <ac:picMkLst>
            <pc:docMk/>
            <pc:sldMk cId="3743823190" sldId="256"/>
            <ac:picMk id="3" creationId="{07CA7ED3-DD5B-3438-BBFE-FA7A8B37EC09}"/>
          </ac:picMkLst>
        </pc:picChg>
        <pc:picChg chg="del">
          <ac:chgData name="Andrea Minutolo" userId="a8a02585-5eb6-4488-b74f-bbb2ab6d5311" providerId="ADAL" clId="{F6A05A0F-757E-45AF-8D39-B31C9538054B}" dt="2023-07-03T08:47:53.067" v="0" actId="478"/>
          <ac:picMkLst>
            <pc:docMk/>
            <pc:sldMk cId="3743823190" sldId="256"/>
            <ac:picMk id="5" creationId="{C2BC3A36-41F7-98A7-6641-7C7163D1DE32}"/>
          </ac:picMkLst>
        </pc:picChg>
        <pc:picChg chg="add del mod modCrop">
          <ac:chgData name="Andrea Minutolo" userId="a8a02585-5eb6-4488-b74f-bbb2ab6d5311" providerId="ADAL" clId="{F6A05A0F-757E-45AF-8D39-B31C9538054B}" dt="2023-07-03T08:51:12.589" v="15" actId="478"/>
          <ac:picMkLst>
            <pc:docMk/>
            <pc:sldMk cId="3743823190" sldId="256"/>
            <ac:picMk id="6" creationId="{0177EFCB-ED94-96A0-E5EC-E90C99DF4E68}"/>
          </ac:picMkLst>
        </pc:picChg>
        <pc:picChg chg="add mod modCrop">
          <ac:chgData name="Andrea Minutolo" userId="a8a02585-5eb6-4488-b74f-bbb2ab6d5311" providerId="ADAL" clId="{F6A05A0F-757E-45AF-8D39-B31C9538054B}" dt="2023-07-03T08:58:01.657" v="31" actId="1076"/>
          <ac:picMkLst>
            <pc:docMk/>
            <pc:sldMk cId="3743823190" sldId="256"/>
            <ac:picMk id="8" creationId="{A0B41DA8-CC6A-CB7D-EA73-749B6E35BE17}"/>
          </ac:picMkLst>
        </pc:picChg>
        <pc:picChg chg="add mod modCrop">
          <ac:chgData name="Andrea Minutolo" userId="a8a02585-5eb6-4488-b74f-bbb2ab6d5311" providerId="ADAL" clId="{F6A05A0F-757E-45AF-8D39-B31C9538054B}" dt="2023-07-03T08:54:45.914" v="23" actId="732"/>
          <ac:picMkLst>
            <pc:docMk/>
            <pc:sldMk cId="3743823190" sldId="256"/>
            <ac:picMk id="10" creationId="{140519A6-8DD7-75FC-9373-38B2C30378D4}"/>
          </ac:picMkLst>
        </pc:picChg>
        <pc:picChg chg="add mod">
          <ac:chgData name="Andrea Minutolo" userId="a8a02585-5eb6-4488-b74f-bbb2ab6d5311" providerId="ADAL" clId="{F6A05A0F-757E-45AF-8D39-B31C9538054B}" dt="2023-07-03T08:59:15.957" v="51" actId="1076"/>
          <ac:picMkLst>
            <pc:docMk/>
            <pc:sldMk cId="3743823190" sldId="256"/>
            <ac:picMk id="13" creationId="{3F339CD6-5009-6C01-9666-A9A8D96FCC1C}"/>
          </ac:picMkLst>
        </pc:picChg>
      </pc:sldChg>
      <pc:sldChg chg="del">
        <pc:chgData name="Andrea Minutolo" userId="a8a02585-5eb6-4488-b74f-bbb2ab6d5311" providerId="ADAL" clId="{F6A05A0F-757E-45AF-8D39-B31C9538054B}" dt="2023-07-03T08:59:19.245" v="52" actId="47"/>
        <pc:sldMkLst>
          <pc:docMk/>
          <pc:sldMk cId="3897612267" sldId="257"/>
        </pc:sldMkLst>
      </pc:sldChg>
      <pc:sldChg chg="addSp delSp modSp mod">
        <pc:chgData name="Andrea Minutolo" userId="a8a02585-5eb6-4488-b74f-bbb2ab6d5311" providerId="ADAL" clId="{F6A05A0F-757E-45AF-8D39-B31C9538054B}" dt="2023-07-03T13:02:44.875" v="1236" actId="1076"/>
        <pc:sldMkLst>
          <pc:docMk/>
          <pc:sldMk cId="3233337387" sldId="258"/>
        </pc:sldMkLst>
        <pc:spChg chg="add mod">
          <ac:chgData name="Andrea Minutolo" userId="a8a02585-5eb6-4488-b74f-bbb2ab6d5311" providerId="ADAL" clId="{F6A05A0F-757E-45AF-8D39-B31C9538054B}" dt="2023-07-03T13:02:28.963" v="1234" actId="13926"/>
          <ac:spMkLst>
            <pc:docMk/>
            <pc:sldMk cId="3233337387" sldId="258"/>
            <ac:spMk id="7" creationId="{40449D6C-A15B-99EF-9877-A83509AA1F3A}"/>
          </ac:spMkLst>
        </pc:spChg>
        <pc:spChg chg="del">
          <ac:chgData name="Andrea Minutolo" userId="a8a02585-5eb6-4488-b74f-bbb2ab6d5311" providerId="ADAL" clId="{F6A05A0F-757E-45AF-8D39-B31C9538054B}" dt="2023-07-03T08:59:50.725" v="55" actId="478"/>
          <ac:spMkLst>
            <pc:docMk/>
            <pc:sldMk cId="3233337387" sldId="258"/>
            <ac:spMk id="8" creationId="{8A26DD8F-F82D-ECF7-E5A3-A269DBF52F48}"/>
          </ac:spMkLst>
        </pc:spChg>
        <pc:spChg chg="del">
          <ac:chgData name="Andrea Minutolo" userId="a8a02585-5eb6-4488-b74f-bbb2ab6d5311" providerId="ADAL" clId="{F6A05A0F-757E-45AF-8D39-B31C9538054B}" dt="2023-07-03T08:59:53.357" v="57" actId="478"/>
          <ac:spMkLst>
            <pc:docMk/>
            <pc:sldMk cId="3233337387" sldId="258"/>
            <ac:spMk id="11" creationId="{3016047B-05DA-04A4-8BAE-93F1E3C42B76}"/>
          </ac:spMkLst>
        </pc:spChg>
        <pc:spChg chg="add mod">
          <ac:chgData name="Andrea Minutolo" userId="a8a02585-5eb6-4488-b74f-bbb2ab6d5311" providerId="ADAL" clId="{F6A05A0F-757E-45AF-8D39-B31C9538054B}" dt="2023-07-03T09:14:01.416" v="323" actId="1038"/>
          <ac:spMkLst>
            <pc:docMk/>
            <pc:sldMk cId="3233337387" sldId="258"/>
            <ac:spMk id="12" creationId="{A2C659D8-BC56-60CB-805B-7B5175B304EA}"/>
          </ac:spMkLst>
        </pc:spChg>
        <pc:picChg chg="add mod modCrop">
          <ac:chgData name="Andrea Minutolo" userId="a8a02585-5eb6-4488-b74f-bbb2ab6d5311" providerId="ADAL" clId="{F6A05A0F-757E-45AF-8D39-B31C9538054B}" dt="2023-07-03T09:02:42.174" v="76" actId="1076"/>
          <ac:picMkLst>
            <pc:docMk/>
            <pc:sldMk cId="3233337387" sldId="258"/>
            <ac:picMk id="2" creationId="{6318269A-574E-684C-8B9E-149B72166368}"/>
          </ac:picMkLst>
        </pc:picChg>
        <pc:picChg chg="del">
          <ac:chgData name="Andrea Minutolo" userId="a8a02585-5eb6-4488-b74f-bbb2ab6d5311" providerId="ADAL" clId="{F6A05A0F-757E-45AF-8D39-B31C9538054B}" dt="2023-07-03T08:59:45.714" v="53" actId="478"/>
          <ac:picMkLst>
            <pc:docMk/>
            <pc:sldMk cId="3233337387" sldId="258"/>
            <ac:picMk id="3" creationId="{145237C1-C6D0-74F1-DE9D-69CCBCFF2847}"/>
          </ac:picMkLst>
        </pc:picChg>
        <pc:picChg chg="add mod modCrop">
          <ac:chgData name="Andrea Minutolo" userId="a8a02585-5eb6-4488-b74f-bbb2ab6d5311" providerId="ADAL" clId="{F6A05A0F-757E-45AF-8D39-B31C9538054B}" dt="2023-07-03T09:02:24.279" v="73" actId="14100"/>
          <ac:picMkLst>
            <pc:docMk/>
            <pc:sldMk cId="3233337387" sldId="258"/>
            <ac:picMk id="4" creationId="{DA49D105-845C-AFFF-0578-CE967FA184FD}"/>
          </ac:picMkLst>
        </pc:picChg>
        <pc:picChg chg="add mod">
          <ac:chgData name="Andrea Minutolo" userId="a8a02585-5eb6-4488-b74f-bbb2ab6d5311" providerId="ADAL" clId="{F6A05A0F-757E-45AF-8D39-B31C9538054B}" dt="2023-07-03T09:03:28.822" v="80" actId="1076"/>
          <ac:picMkLst>
            <pc:docMk/>
            <pc:sldMk cId="3233337387" sldId="258"/>
            <ac:picMk id="5" creationId="{CC0E9717-0321-0E73-DC3B-757702840D76}"/>
          </ac:picMkLst>
        </pc:picChg>
        <pc:picChg chg="del">
          <ac:chgData name="Andrea Minutolo" userId="a8a02585-5eb6-4488-b74f-bbb2ab6d5311" providerId="ADAL" clId="{F6A05A0F-757E-45AF-8D39-B31C9538054B}" dt="2023-07-03T08:59:48.314" v="54" actId="478"/>
          <ac:picMkLst>
            <pc:docMk/>
            <pc:sldMk cId="3233337387" sldId="258"/>
            <ac:picMk id="6" creationId="{1A7ADBFD-99C8-BC65-A34C-35D5CBE35FF2}"/>
          </ac:picMkLst>
        </pc:picChg>
        <pc:picChg chg="add mod">
          <ac:chgData name="Andrea Minutolo" userId="a8a02585-5eb6-4488-b74f-bbb2ab6d5311" providerId="ADAL" clId="{F6A05A0F-757E-45AF-8D39-B31C9538054B}" dt="2023-07-03T09:14:01.416" v="323" actId="1038"/>
          <ac:picMkLst>
            <pc:docMk/>
            <pc:sldMk cId="3233337387" sldId="258"/>
            <ac:picMk id="9" creationId="{C418F391-8E77-0A35-5AD0-49062A80A603}"/>
          </ac:picMkLst>
        </pc:picChg>
        <pc:picChg chg="del">
          <ac:chgData name="Andrea Minutolo" userId="a8a02585-5eb6-4488-b74f-bbb2ab6d5311" providerId="ADAL" clId="{F6A05A0F-757E-45AF-8D39-B31C9538054B}" dt="2023-07-03T08:59:51.511" v="56" actId="478"/>
          <ac:picMkLst>
            <pc:docMk/>
            <pc:sldMk cId="3233337387" sldId="258"/>
            <ac:picMk id="10" creationId="{B61B5478-E13A-9CC3-031F-888921E26E8D}"/>
          </ac:picMkLst>
        </pc:picChg>
        <pc:picChg chg="add mod modCrop">
          <ac:chgData name="Andrea Minutolo" userId="a8a02585-5eb6-4488-b74f-bbb2ab6d5311" providerId="ADAL" clId="{F6A05A0F-757E-45AF-8D39-B31C9538054B}" dt="2023-07-03T13:02:44.875" v="1236" actId="1076"/>
          <ac:picMkLst>
            <pc:docMk/>
            <pc:sldMk cId="3233337387" sldId="258"/>
            <ac:picMk id="14" creationId="{2C1424BF-8F74-852C-D71C-452B3D5595A0}"/>
          </ac:picMkLst>
        </pc:picChg>
      </pc:sldChg>
      <pc:sldChg chg="add ord">
        <pc:chgData name="Andrea Minutolo" userId="a8a02585-5eb6-4488-b74f-bbb2ab6d5311" providerId="ADAL" clId="{F6A05A0F-757E-45AF-8D39-B31C9538054B}" dt="2023-07-03T09:04:03.120" v="99"/>
        <pc:sldMkLst>
          <pc:docMk/>
          <pc:sldMk cId="681397024" sldId="259"/>
        </pc:sldMkLst>
      </pc:sldChg>
      <pc:sldChg chg="del">
        <pc:chgData name="Andrea Minutolo" userId="a8a02585-5eb6-4488-b74f-bbb2ab6d5311" providerId="ADAL" clId="{F6A05A0F-757E-45AF-8D39-B31C9538054B}" dt="2023-07-03T08:59:55.690" v="58" actId="47"/>
        <pc:sldMkLst>
          <pc:docMk/>
          <pc:sldMk cId="2230524045" sldId="259"/>
        </pc:sldMkLst>
      </pc:sldChg>
      <pc:sldChg chg="del">
        <pc:chgData name="Andrea Minutolo" userId="a8a02585-5eb6-4488-b74f-bbb2ab6d5311" providerId="ADAL" clId="{F6A05A0F-757E-45AF-8D39-B31C9538054B}" dt="2023-07-03T09:03:37.522" v="81" actId="47"/>
        <pc:sldMkLst>
          <pc:docMk/>
          <pc:sldMk cId="3348025786" sldId="260"/>
        </pc:sldMkLst>
      </pc:sldChg>
      <pc:sldChg chg="addSp modSp add mod">
        <pc:chgData name="Andrea Minutolo" userId="a8a02585-5eb6-4488-b74f-bbb2ab6d5311" providerId="ADAL" clId="{F6A05A0F-757E-45AF-8D39-B31C9538054B}" dt="2023-07-03T09:43:09.973" v="722" actId="404"/>
        <pc:sldMkLst>
          <pc:docMk/>
          <pc:sldMk cId="3731462451" sldId="260"/>
        </pc:sldMkLst>
        <pc:spChg chg="add mod">
          <ac:chgData name="Andrea Minutolo" userId="a8a02585-5eb6-4488-b74f-bbb2ab6d5311" providerId="ADAL" clId="{F6A05A0F-757E-45AF-8D39-B31C9538054B}" dt="2023-07-03T09:14:09.392" v="324"/>
          <ac:spMkLst>
            <pc:docMk/>
            <pc:sldMk cId="3731462451" sldId="260"/>
            <ac:spMk id="6" creationId="{79831D79-29C9-F764-A25B-D4200CC78976}"/>
          </ac:spMkLst>
        </pc:spChg>
        <pc:spChg chg="mod">
          <ac:chgData name="Andrea Minutolo" userId="a8a02585-5eb6-4488-b74f-bbb2ab6d5311" providerId="ADAL" clId="{F6A05A0F-757E-45AF-8D39-B31C9538054B}" dt="2023-07-03T09:43:09.973" v="722" actId="404"/>
          <ac:spMkLst>
            <pc:docMk/>
            <pc:sldMk cId="3731462451" sldId="260"/>
            <ac:spMk id="7" creationId="{40449D6C-A15B-99EF-9877-A83509AA1F3A}"/>
          </ac:spMkLst>
        </pc:spChg>
        <pc:graphicFrameChg chg="add mod">
          <ac:chgData name="Andrea Minutolo" userId="a8a02585-5eb6-4488-b74f-bbb2ab6d5311" providerId="ADAL" clId="{F6A05A0F-757E-45AF-8D39-B31C9538054B}" dt="2023-07-03T09:38:25.191" v="594"/>
          <ac:graphicFrameMkLst>
            <pc:docMk/>
            <pc:sldMk cId="3731462451" sldId="260"/>
            <ac:graphicFrameMk id="8" creationId="{C5658042-5B7F-A94C-9490-3623B29E0755}"/>
          </ac:graphicFrameMkLst>
        </pc:graphicFrameChg>
        <pc:graphicFrameChg chg="add mod">
          <ac:chgData name="Andrea Minutolo" userId="a8a02585-5eb6-4488-b74f-bbb2ab6d5311" providerId="ADAL" clId="{F6A05A0F-757E-45AF-8D39-B31C9538054B}" dt="2023-07-03T09:41:32.341" v="640" actId="1076"/>
          <ac:graphicFrameMkLst>
            <pc:docMk/>
            <pc:sldMk cId="3731462451" sldId="260"/>
            <ac:graphicFrameMk id="9" creationId="{C5658042-5B7F-A94C-9490-3623B29E0755}"/>
          </ac:graphicFrameMkLst>
        </pc:graphicFrameChg>
        <pc:picChg chg="add mod">
          <ac:chgData name="Andrea Minutolo" userId="a8a02585-5eb6-4488-b74f-bbb2ab6d5311" providerId="ADAL" clId="{F6A05A0F-757E-45AF-8D39-B31C9538054B}" dt="2023-07-03T09:14:09.392" v="324"/>
          <ac:picMkLst>
            <pc:docMk/>
            <pc:sldMk cId="3731462451" sldId="260"/>
            <ac:picMk id="3" creationId="{F16246CB-0182-6B50-E08A-F5F62BC9771D}"/>
          </ac:picMkLst>
        </pc:picChg>
      </pc:sldChg>
      <pc:sldChg chg="del">
        <pc:chgData name="Andrea Minutolo" userId="a8a02585-5eb6-4488-b74f-bbb2ab6d5311" providerId="ADAL" clId="{F6A05A0F-757E-45AF-8D39-B31C9538054B}" dt="2023-07-03T09:03:39.731" v="82" actId="47"/>
        <pc:sldMkLst>
          <pc:docMk/>
          <pc:sldMk cId="1631648469" sldId="261"/>
        </pc:sldMkLst>
      </pc:sldChg>
      <pc:sldChg chg="add">
        <pc:chgData name="Andrea Minutolo" userId="a8a02585-5eb6-4488-b74f-bbb2ab6d5311" providerId="ADAL" clId="{F6A05A0F-757E-45AF-8D39-B31C9538054B}" dt="2023-07-03T09:32:50.385" v="325" actId="2890"/>
        <pc:sldMkLst>
          <pc:docMk/>
          <pc:sldMk cId="1752707505" sldId="261"/>
        </pc:sldMkLst>
      </pc:sldChg>
      <pc:sldChg chg="addSp delSp modSp add mod">
        <pc:chgData name="Andrea Minutolo" userId="a8a02585-5eb6-4488-b74f-bbb2ab6d5311" providerId="ADAL" clId="{F6A05A0F-757E-45AF-8D39-B31C9538054B}" dt="2023-07-03T09:51:53.382" v="998" actId="6549"/>
        <pc:sldMkLst>
          <pc:docMk/>
          <pc:sldMk cId="1831815954" sldId="262"/>
        </pc:sldMkLst>
        <pc:spChg chg="mod">
          <ac:chgData name="Andrea Minutolo" userId="a8a02585-5eb6-4488-b74f-bbb2ab6d5311" providerId="ADAL" clId="{F6A05A0F-757E-45AF-8D39-B31C9538054B}" dt="2023-07-03T09:46:59.216" v="775" actId="20577"/>
          <ac:spMkLst>
            <pc:docMk/>
            <pc:sldMk cId="1831815954" sldId="262"/>
            <ac:spMk id="7" creationId="{40449D6C-A15B-99EF-9877-A83509AA1F3A}"/>
          </ac:spMkLst>
        </pc:spChg>
        <pc:spChg chg="add mod">
          <ac:chgData name="Andrea Minutolo" userId="a8a02585-5eb6-4488-b74f-bbb2ab6d5311" providerId="ADAL" clId="{F6A05A0F-757E-45AF-8D39-B31C9538054B}" dt="2023-07-03T09:51:53.382" v="998" actId="6549"/>
          <ac:spMkLst>
            <pc:docMk/>
            <pc:sldMk cId="1831815954" sldId="262"/>
            <ac:spMk id="8" creationId="{6DA4CD0C-E621-0FD7-5BE3-7B30A74D6F0B}"/>
          </ac:spMkLst>
        </pc:spChg>
        <pc:graphicFrameChg chg="del">
          <ac:chgData name="Andrea Minutolo" userId="a8a02585-5eb6-4488-b74f-bbb2ab6d5311" providerId="ADAL" clId="{F6A05A0F-757E-45AF-8D39-B31C9538054B}" dt="2023-07-03T09:44:30.302" v="724" actId="478"/>
          <ac:graphicFrameMkLst>
            <pc:docMk/>
            <pc:sldMk cId="1831815954" sldId="262"/>
            <ac:graphicFrameMk id="9" creationId="{C5658042-5B7F-A94C-9490-3623B29E0755}"/>
          </ac:graphicFrameMkLst>
        </pc:graphicFrameChg>
      </pc:sldChg>
      <pc:sldChg chg="del">
        <pc:chgData name="Andrea Minutolo" userId="a8a02585-5eb6-4488-b74f-bbb2ab6d5311" providerId="ADAL" clId="{F6A05A0F-757E-45AF-8D39-B31C9538054B}" dt="2023-07-03T09:03:42.633" v="84" actId="47"/>
        <pc:sldMkLst>
          <pc:docMk/>
          <pc:sldMk cId="2883101306" sldId="262"/>
        </pc:sldMkLst>
      </pc:sldChg>
      <pc:sldChg chg="del">
        <pc:chgData name="Andrea Minutolo" userId="a8a02585-5eb6-4488-b74f-bbb2ab6d5311" providerId="ADAL" clId="{F6A05A0F-757E-45AF-8D39-B31C9538054B}" dt="2023-07-03T09:03:43.880" v="85" actId="47"/>
        <pc:sldMkLst>
          <pc:docMk/>
          <pc:sldMk cId="2308623301" sldId="263"/>
        </pc:sldMkLst>
      </pc:sldChg>
      <pc:sldChg chg="addSp delSp modSp add mod">
        <pc:chgData name="Andrea Minutolo" userId="a8a02585-5eb6-4488-b74f-bbb2ab6d5311" providerId="ADAL" clId="{F6A05A0F-757E-45AF-8D39-B31C9538054B}" dt="2023-07-03T13:07:59.037" v="1415" actId="14100"/>
        <pc:sldMkLst>
          <pc:docMk/>
          <pc:sldMk cId="3801656298" sldId="263"/>
        </pc:sldMkLst>
        <pc:spChg chg="del mod">
          <ac:chgData name="Andrea Minutolo" userId="a8a02585-5eb6-4488-b74f-bbb2ab6d5311" providerId="ADAL" clId="{F6A05A0F-757E-45AF-8D39-B31C9538054B}" dt="2023-07-03T09:52:32.970" v="1001"/>
          <ac:spMkLst>
            <pc:docMk/>
            <pc:sldMk cId="3801656298" sldId="263"/>
            <ac:spMk id="8" creationId="{6DA4CD0C-E621-0FD7-5BE3-7B30A74D6F0B}"/>
          </ac:spMkLst>
        </pc:spChg>
        <pc:spChg chg="add mod">
          <ac:chgData name="Andrea Minutolo" userId="a8a02585-5eb6-4488-b74f-bbb2ab6d5311" providerId="ADAL" clId="{F6A05A0F-757E-45AF-8D39-B31C9538054B}" dt="2023-07-03T13:07:59.037" v="1415" actId="14100"/>
          <ac:spMkLst>
            <pc:docMk/>
            <pc:sldMk cId="3801656298" sldId="263"/>
            <ac:spMk id="9" creationId="{CD25F909-7893-CA7F-1A2F-E0F383954531}"/>
          </ac:spMkLst>
        </pc:spChg>
      </pc:sldChg>
      <pc:sldChg chg="del">
        <pc:chgData name="Andrea Minutolo" userId="a8a02585-5eb6-4488-b74f-bbb2ab6d5311" providerId="ADAL" clId="{F6A05A0F-757E-45AF-8D39-B31C9538054B}" dt="2023-07-03T09:03:44.973" v="86" actId="47"/>
        <pc:sldMkLst>
          <pc:docMk/>
          <pc:sldMk cId="1523755131" sldId="264"/>
        </pc:sldMkLst>
      </pc:sldChg>
      <pc:sldChg chg="addSp modSp add mod">
        <pc:chgData name="Andrea Minutolo" userId="a8a02585-5eb6-4488-b74f-bbb2ab6d5311" providerId="ADAL" clId="{F6A05A0F-757E-45AF-8D39-B31C9538054B}" dt="2023-07-03T13:07:41.484" v="1414" actId="115"/>
        <pc:sldMkLst>
          <pc:docMk/>
          <pc:sldMk cId="2637288096" sldId="264"/>
        </pc:sldMkLst>
        <pc:spChg chg="mod">
          <ac:chgData name="Andrea Minutolo" userId="a8a02585-5eb6-4488-b74f-bbb2ab6d5311" providerId="ADAL" clId="{F6A05A0F-757E-45AF-8D39-B31C9538054B}" dt="2023-07-03T13:07:41.484" v="1414" actId="115"/>
          <ac:spMkLst>
            <pc:docMk/>
            <pc:sldMk cId="2637288096" sldId="264"/>
            <ac:spMk id="7" creationId="{40449D6C-A15B-99EF-9877-A83509AA1F3A}"/>
          </ac:spMkLst>
        </pc:spChg>
        <pc:spChg chg="add mod">
          <ac:chgData name="Andrea Minutolo" userId="a8a02585-5eb6-4488-b74f-bbb2ab6d5311" providerId="ADAL" clId="{F6A05A0F-757E-45AF-8D39-B31C9538054B}" dt="2023-07-03T13:06:05.755" v="1398" actId="20577"/>
          <ac:spMkLst>
            <pc:docMk/>
            <pc:sldMk cId="2637288096" sldId="264"/>
            <ac:spMk id="8" creationId="{5A0C6142-A7D0-5582-EA9F-CB217CB99DF6}"/>
          </ac:spMkLst>
        </pc:spChg>
        <pc:spChg chg="mod">
          <ac:chgData name="Andrea Minutolo" userId="a8a02585-5eb6-4488-b74f-bbb2ab6d5311" providerId="ADAL" clId="{F6A05A0F-757E-45AF-8D39-B31C9538054B}" dt="2023-07-03T13:04:54.866" v="1372" actId="1037"/>
          <ac:spMkLst>
            <pc:docMk/>
            <pc:sldMk cId="2637288096" sldId="264"/>
            <ac:spMk id="9" creationId="{CD25F909-7893-CA7F-1A2F-E0F383954531}"/>
          </ac:spMkLst>
        </pc:spChg>
        <pc:spChg chg="add mod">
          <ac:chgData name="Andrea Minutolo" userId="a8a02585-5eb6-4488-b74f-bbb2ab6d5311" providerId="ADAL" clId="{F6A05A0F-757E-45AF-8D39-B31C9538054B}" dt="2023-07-03T13:06:11.743" v="1399" actId="13926"/>
          <ac:spMkLst>
            <pc:docMk/>
            <pc:sldMk cId="2637288096" sldId="264"/>
            <ac:spMk id="10" creationId="{EA6CC407-FCC8-5E95-EC7B-D147965E4630}"/>
          </ac:spMkLst>
        </pc:spChg>
        <pc:spChg chg="add mod">
          <ac:chgData name="Andrea Minutolo" userId="a8a02585-5eb6-4488-b74f-bbb2ab6d5311" providerId="ADAL" clId="{F6A05A0F-757E-45AF-8D39-B31C9538054B}" dt="2023-07-03T13:07:36.681" v="1413" actId="1035"/>
          <ac:spMkLst>
            <pc:docMk/>
            <pc:sldMk cId="2637288096" sldId="264"/>
            <ac:spMk id="11" creationId="{BBD69611-B553-E760-E5D2-CD52686D980E}"/>
          </ac:spMkLst>
        </pc:spChg>
      </pc:sldChg>
      <pc:sldChg chg="del">
        <pc:chgData name="Andrea Minutolo" userId="a8a02585-5eb6-4488-b74f-bbb2ab6d5311" providerId="ADAL" clId="{F6A05A0F-757E-45AF-8D39-B31C9538054B}" dt="2023-07-03T09:03:47.372" v="88" actId="47"/>
        <pc:sldMkLst>
          <pc:docMk/>
          <pc:sldMk cId="2414904301" sldId="265"/>
        </pc:sldMkLst>
      </pc:sldChg>
      <pc:sldChg chg="delSp modSp add mod">
        <pc:chgData name="Andrea Minutolo" userId="a8a02585-5eb6-4488-b74f-bbb2ab6d5311" providerId="ADAL" clId="{F6A05A0F-757E-45AF-8D39-B31C9538054B}" dt="2023-07-03T13:16:54.699" v="1522" actId="1076"/>
        <pc:sldMkLst>
          <pc:docMk/>
          <pc:sldMk cId="3849964336" sldId="265"/>
        </pc:sldMkLst>
        <pc:spChg chg="mod">
          <ac:chgData name="Andrea Minutolo" userId="a8a02585-5eb6-4488-b74f-bbb2ab6d5311" providerId="ADAL" clId="{F6A05A0F-757E-45AF-8D39-B31C9538054B}" dt="2023-07-03T13:16:54.699" v="1522" actId="1076"/>
          <ac:spMkLst>
            <pc:docMk/>
            <pc:sldMk cId="3849964336" sldId="265"/>
            <ac:spMk id="8" creationId="{5A0C6142-A7D0-5582-EA9F-CB217CB99DF6}"/>
          </ac:spMkLst>
        </pc:spChg>
        <pc:spChg chg="mod">
          <ac:chgData name="Andrea Minutolo" userId="a8a02585-5eb6-4488-b74f-bbb2ab6d5311" providerId="ADAL" clId="{F6A05A0F-757E-45AF-8D39-B31C9538054B}" dt="2023-07-03T13:16:49.348" v="1521" actId="1036"/>
          <ac:spMkLst>
            <pc:docMk/>
            <pc:sldMk cId="3849964336" sldId="265"/>
            <ac:spMk id="9" creationId="{CD25F909-7893-CA7F-1A2F-E0F383954531}"/>
          </ac:spMkLst>
        </pc:spChg>
        <pc:spChg chg="del mod">
          <ac:chgData name="Andrea Minutolo" userId="a8a02585-5eb6-4488-b74f-bbb2ab6d5311" providerId="ADAL" clId="{F6A05A0F-757E-45AF-8D39-B31C9538054B}" dt="2023-07-03T13:09:28.516" v="1424" actId="478"/>
          <ac:spMkLst>
            <pc:docMk/>
            <pc:sldMk cId="3849964336" sldId="265"/>
            <ac:spMk id="10" creationId="{EA6CC407-FCC8-5E95-EC7B-D147965E4630}"/>
          </ac:spMkLst>
        </pc:spChg>
        <pc:spChg chg="del">
          <ac:chgData name="Andrea Minutolo" userId="a8a02585-5eb6-4488-b74f-bbb2ab6d5311" providerId="ADAL" clId="{F6A05A0F-757E-45AF-8D39-B31C9538054B}" dt="2023-07-03T13:09:30.454" v="1425" actId="478"/>
          <ac:spMkLst>
            <pc:docMk/>
            <pc:sldMk cId="3849964336" sldId="265"/>
            <ac:spMk id="11" creationId="{BBD69611-B553-E760-E5D2-CD52686D980E}"/>
          </ac:spMkLst>
        </pc:spChg>
      </pc:sldChg>
      <pc:sldChg chg="addSp delSp modSp add mod">
        <pc:chgData name="Andrea Minutolo" userId="a8a02585-5eb6-4488-b74f-bbb2ab6d5311" providerId="ADAL" clId="{F6A05A0F-757E-45AF-8D39-B31C9538054B}" dt="2023-07-03T13:36:56.714" v="1974" actId="1035"/>
        <pc:sldMkLst>
          <pc:docMk/>
          <pc:sldMk cId="1970262409" sldId="266"/>
        </pc:sldMkLst>
        <pc:spChg chg="mod">
          <ac:chgData name="Andrea Minutolo" userId="a8a02585-5eb6-4488-b74f-bbb2ab6d5311" providerId="ADAL" clId="{F6A05A0F-757E-45AF-8D39-B31C9538054B}" dt="2023-07-03T13:18:00.779" v="1560" actId="20577"/>
          <ac:spMkLst>
            <pc:docMk/>
            <pc:sldMk cId="1970262409" sldId="266"/>
            <ac:spMk id="7" creationId="{40449D6C-A15B-99EF-9877-A83509AA1F3A}"/>
          </ac:spMkLst>
        </pc:spChg>
        <pc:spChg chg="del">
          <ac:chgData name="Andrea Minutolo" userId="a8a02585-5eb6-4488-b74f-bbb2ab6d5311" providerId="ADAL" clId="{F6A05A0F-757E-45AF-8D39-B31C9538054B}" dt="2023-07-03T13:18:06.293" v="1562" actId="478"/>
          <ac:spMkLst>
            <pc:docMk/>
            <pc:sldMk cId="1970262409" sldId="266"/>
            <ac:spMk id="8" creationId="{5A0C6142-A7D0-5582-EA9F-CB217CB99DF6}"/>
          </ac:spMkLst>
        </pc:spChg>
        <pc:spChg chg="add mod">
          <ac:chgData name="Andrea Minutolo" userId="a8a02585-5eb6-4488-b74f-bbb2ab6d5311" providerId="ADAL" clId="{F6A05A0F-757E-45AF-8D39-B31C9538054B}" dt="2023-07-03T13:36:56.714" v="1974" actId="1035"/>
          <ac:spMkLst>
            <pc:docMk/>
            <pc:sldMk cId="1970262409" sldId="266"/>
            <ac:spMk id="8" creationId="{C351BC0C-F2A4-1B5B-47BC-7EC96CBCD645}"/>
          </ac:spMkLst>
        </pc:spChg>
        <pc:spChg chg="add mod">
          <ac:chgData name="Andrea Minutolo" userId="a8a02585-5eb6-4488-b74f-bbb2ab6d5311" providerId="ADAL" clId="{F6A05A0F-757E-45AF-8D39-B31C9538054B}" dt="2023-07-03T13:36:28.054" v="1961" actId="120"/>
          <ac:spMkLst>
            <pc:docMk/>
            <pc:sldMk cId="1970262409" sldId="266"/>
            <ac:spMk id="9" creationId="{34E0FCD3-6A2F-BEBB-C2AA-30979C791D8A}"/>
          </ac:spMkLst>
        </pc:spChg>
        <pc:spChg chg="del">
          <ac:chgData name="Andrea Minutolo" userId="a8a02585-5eb6-4488-b74f-bbb2ab6d5311" providerId="ADAL" clId="{F6A05A0F-757E-45AF-8D39-B31C9538054B}" dt="2023-07-03T13:18:04.269" v="1561" actId="478"/>
          <ac:spMkLst>
            <pc:docMk/>
            <pc:sldMk cId="1970262409" sldId="266"/>
            <ac:spMk id="9" creationId="{CD25F909-7893-CA7F-1A2F-E0F383954531}"/>
          </ac:spMkLst>
        </pc:spChg>
        <pc:spChg chg="add mod">
          <ac:chgData name="Andrea Minutolo" userId="a8a02585-5eb6-4488-b74f-bbb2ab6d5311" providerId="ADAL" clId="{F6A05A0F-757E-45AF-8D39-B31C9538054B}" dt="2023-07-03T13:36:50.909" v="1964" actId="113"/>
          <ac:spMkLst>
            <pc:docMk/>
            <pc:sldMk cId="1970262409" sldId="266"/>
            <ac:spMk id="10" creationId="{881AB493-9A8A-908F-A5E8-02DA0218A686}"/>
          </ac:spMkLst>
        </pc:spChg>
      </pc:sldChg>
      <pc:sldChg chg="del">
        <pc:chgData name="Andrea Minutolo" userId="a8a02585-5eb6-4488-b74f-bbb2ab6d5311" providerId="ADAL" clId="{F6A05A0F-757E-45AF-8D39-B31C9538054B}" dt="2023-07-03T09:03:48.486" v="89" actId="47"/>
        <pc:sldMkLst>
          <pc:docMk/>
          <pc:sldMk cId="2737582579" sldId="266"/>
        </pc:sldMkLst>
      </pc:sldChg>
      <pc:sldChg chg="del">
        <pc:chgData name="Andrea Minutolo" userId="a8a02585-5eb6-4488-b74f-bbb2ab6d5311" providerId="ADAL" clId="{F6A05A0F-757E-45AF-8D39-B31C9538054B}" dt="2023-07-03T09:03:49.477" v="90" actId="47"/>
        <pc:sldMkLst>
          <pc:docMk/>
          <pc:sldMk cId="3467443091" sldId="267"/>
        </pc:sldMkLst>
      </pc:sldChg>
      <pc:sldChg chg="del">
        <pc:chgData name="Andrea Minutolo" userId="a8a02585-5eb6-4488-b74f-bbb2ab6d5311" providerId="ADAL" clId="{F6A05A0F-757E-45AF-8D39-B31C9538054B}" dt="2023-07-03T09:03:50.943" v="91" actId="47"/>
        <pc:sldMkLst>
          <pc:docMk/>
          <pc:sldMk cId="1649373339" sldId="268"/>
        </pc:sldMkLst>
      </pc:sldChg>
      <pc:sldChg chg="del">
        <pc:chgData name="Andrea Minutolo" userId="a8a02585-5eb6-4488-b74f-bbb2ab6d5311" providerId="ADAL" clId="{F6A05A0F-757E-45AF-8D39-B31C9538054B}" dt="2023-07-03T09:03:52.020" v="92" actId="47"/>
        <pc:sldMkLst>
          <pc:docMk/>
          <pc:sldMk cId="2705994754" sldId="269"/>
        </pc:sldMkLst>
      </pc:sldChg>
      <pc:sldChg chg="del">
        <pc:chgData name="Andrea Minutolo" userId="a8a02585-5eb6-4488-b74f-bbb2ab6d5311" providerId="ADAL" clId="{F6A05A0F-757E-45AF-8D39-B31C9538054B}" dt="2023-07-03T09:03:53.037" v="93" actId="47"/>
        <pc:sldMkLst>
          <pc:docMk/>
          <pc:sldMk cId="224914370" sldId="270"/>
        </pc:sldMkLst>
      </pc:sldChg>
      <pc:sldChg chg="del">
        <pc:chgData name="Andrea Minutolo" userId="a8a02585-5eb6-4488-b74f-bbb2ab6d5311" providerId="ADAL" clId="{F6A05A0F-757E-45AF-8D39-B31C9538054B}" dt="2023-07-03T09:03:53.892" v="94" actId="47"/>
        <pc:sldMkLst>
          <pc:docMk/>
          <pc:sldMk cId="3082756315" sldId="271"/>
        </pc:sldMkLst>
      </pc:sldChg>
      <pc:sldChg chg="del">
        <pc:chgData name="Andrea Minutolo" userId="a8a02585-5eb6-4488-b74f-bbb2ab6d5311" providerId="ADAL" clId="{F6A05A0F-757E-45AF-8D39-B31C9538054B}" dt="2023-07-03T09:03:54.864" v="95" actId="47"/>
        <pc:sldMkLst>
          <pc:docMk/>
          <pc:sldMk cId="3528218053" sldId="272"/>
        </pc:sldMkLst>
      </pc:sldChg>
      <pc:sldChg chg="del">
        <pc:chgData name="Andrea Minutolo" userId="a8a02585-5eb6-4488-b74f-bbb2ab6d5311" providerId="ADAL" clId="{F6A05A0F-757E-45AF-8D39-B31C9538054B}" dt="2023-07-03T09:03:56.094" v="96" actId="47"/>
        <pc:sldMkLst>
          <pc:docMk/>
          <pc:sldMk cId="1182500876" sldId="273"/>
        </pc:sldMkLst>
      </pc:sldChg>
      <pc:sldChg chg="del">
        <pc:chgData name="Andrea Minutolo" userId="a8a02585-5eb6-4488-b74f-bbb2ab6d5311" providerId="ADAL" clId="{F6A05A0F-757E-45AF-8D39-B31C9538054B}" dt="2023-07-03T09:03:46.117" v="87" actId="47"/>
        <pc:sldMkLst>
          <pc:docMk/>
          <pc:sldMk cId="793550224" sldId="274"/>
        </pc:sldMkLst>
      </pc:sldChg>
      <pc:sldChg chg="del">
        <pc:chgData name="Andrea Minutolo" userId="a8a02585-5eb6-4488-b74f-bbb2ab6d5311" providerId="ADAL" clId="{F6A05A0F-757E-45AF-8D39-B31C9538054B}" dt="2023-07-03T09:03:41.562" v="83" actId="47"/>
        <pc:sldMkLst>
          <pc:docMk/>
          <pc:sldMk cId="3692330367" sldId="275"/>
        </pc:sldMkLst>
      </pc:sldChg>
    </pc:docChg>
  </pc:docChgLst>
  <pc:docChgLst>
    <pc:chgData name="Andrea Minutolo" userId="a8a02585-5eb6-4488-b74f-bbb2ab6d5311" providerId="ADAL" clId="{01677C0E-C5B0-442F-BCC7-8CDCBD8D8BBE}"/>
    <pc:docChg chg="addSld modSld">
      <pc:chgData name="Andrea Minutolo" userId="a8a02585-5eb6-4488-b74f-bbb2ab6d5311" providerId="ADAL" clId="{01677C0E-C5B0-442F-BCC7-8CDCBD8D8BBE}" dt="2022-06-24T14:29:05.240" v="1" actId="2890"/>
      <pc:docMkLst>
        <pc:docMk/>
      </pc:docMkLst>
      <pc:sldChg chg="modSp mod">
        <pc:chgData name="Andrea Minutolo" userId="a8a02585-5eb6-4488-b74f-bbb2ab6d5311" providerId="ADAL" clId="{01677C0E-C5B0-442F-BCC7-8CDCBD8D8BBE}" dt="2022-06-24T14:28:11.553" v="0" actId="207"/>
        <pc:sldMkLst>
          <pc:docMk/>
          <pc:sldMk cId="1631648469" sldId="261"/>
        </pc:sldMkLst>
        <pc:spChg chg="mod">
          <ac:chgData name="Andrea Minutolo" userId="a8a02585-5eb6-4488-b74f-bbb2ab6d5311" providerId="ADAL" clId="{01677C0E-C5B0-442F-BCC7-8CDCBD8D8BBE}" dt="2022-06-24T14:28:11.553" v="0" actId="207"/>
          <ac:spMkLst>
            <pc:docMk/>
            <pc:sldMk cId="1631648469" sldId="261"/>
            <ac:spMk id="8" creationId="{8A26DD8F-F82D-ECF7-E5A3-A269DBF52F48}"/>
          </ac:spMkLst>
        </pc:spChg>
      </pc:sldChg>
      <pc:sldChg chg="add">
        <pc:chgData name="Andrea Minutolo" userId="a8a02585-5eb6-4488-b74f-bbb2ab6d5311" providerId="ADAL" clId="{01677C0E-C5B0-442F-BCC7-8CDCBD8D8BBE}" dt="2022-06-24T14:29:05.240" v="1" actId="2890"/>
        <pc:sldMkLst>
          <pc:docMk/>
          <pc:sldMk cId="2883101306" sldId="26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egambienteonlus-my.sharepoint.com/personal/a_minutolo_legambiente_it/Documents/ANDREA%20SCIENTIFICO/RIFIUTI/ECOFORUM/2023/RISPOSTE/EL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v>Scarti impianti organico</c:v>
          </c:tx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E4-4563-A167-AF07301301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E4-4563-A167-AF07301301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E4-4563-A167-AF07301301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E4-4563-A167-AF07301301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E4-4563-A167-AF07301301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3E4-4563-A167-AF073013016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3E4-4563-A167-AF0730130168}"/>
              </c:ext>
            </c:extLst>
          </c:dPt>
          <c:dLbls>
            <c:dLbl>
              <c:idx val="0"/>
              <c:layout>
                <c:manualLayout>
                  <c:x val="1.2319011314506021E-2"/>
                  <c:y val="2.4209089333870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E4-4563-A167-AF0730130168}"/>
                </c:ext>
              </c:extLst>
            </c:dLbl>
            <c:dLbl>
              <c:idx val="1"/>
              <c:layout>
                <c:manualLayout>
                  <c:x val="4.3945631986631969E-2"/>
                  <c:y val="5.2257495067428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23390526617779E-2"/>
                      <c:h val="8.89047537447814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E4-4563-A167-AF0730130168}"/>
                </c:ext>
              </c:extLst>
            </c:dLbl>
            <c:dLbl>
              <c:idx val="2"/>
              <c:layout>
                <c:manualLayout>
                  <c:x val="4.3945631986631969E-2"/>
                  <c:y val="-2.69453382054343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410416341609496E-2"/>
                      <c:h val="0.113220583828824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3E4-4563-A167-AF0730130168}"/>
                </c:ext>
              </c:extLst>
            </c:dLbl>
            <c:dLbl>
              <c:idx val="3"/>
              <c:layout>
                <c:manualLayout>
                  <c:x val="-0.10187388641705632"/>
                  <c:y val="-3.87287033057083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906091613273399E-2"/>
                      <c:h val="0.115500192899203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3E4-4563-A167-AF0730130168}"/>
                </c:ext>
              </c:extLst>
            </c:dLbl>
            <c:dLbl>
              <c:idx val="4"/>
              <c:layout>
                <c:manualLayout>
                  <c:x val="-0.14581959704655154"/>
                  <c:y val="-4.06093508726415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37581851492075"/>
                      <c:h val="0.13677654422274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3E4-4563-A167-AF0730130168}"/>
                </c:ext>
              </c:extLst>
            </c:dLbl>
            <c:dLbl>
              <c:idx val="5"/>
              <c:layout>
                <c:manualLayout>
                  <c:x val="-5.5930804346622509E-2"/>
                  <c:y val="1.19920600198930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908562886608312E-2"/>
                      <c:h val="9.49837112657921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3E4-4563-A167-AF07301301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[ELAB.xlsx]ELAB!$I$2:$O$2</c:f>
              <c:strCache>
                <c:ptCount val="7"/>
                <c:pt idx="0">
                  <c:v>0-2,5%</c:v>
                </c:pt>
                <c:pt idx="1">
                  <c:v>2,5-5%</c:v>
                </c:pt>
                <c:pt idx="2">
                  <c:v>5-15%</c:v>
                </c:pt>
                <c:pt idx="3">
                  <c:v>15-25%</c:v>
                </c:pt>
                <c:pt idx="4">
                  <c:v>25-50%</c:v>
                </c:pt>
                <c:pt idx="5">
                  <c:v>50-75%</c:v>
                </c:pt>
                <c:pt idx="6">
                  <c:v>75-100%</c:v>
                </c:pt>
              </c:strCache>
            </c:strRef>
          </c:cat>
          <c:val>
            <c:numRef>
              <c:f>[ELAB.xlsx]ELAB!$I$4:$O$4</c:f>
              <c:numCache>
                <c:formatCode>0%</c:formatCode>
                <c:ptCount val="7"/>
                <c:pt idx="0">
                  <c:v>0.26905829596412556</c:v>
                </c:pt>
                <c:pt idx="1">
                  <c:v>4.4067796610169491E-2</c:v>
                </c:pt>
                <c:pt idx="2">
                  <c:v>0.17040358744394618</c:v>
                </c:pt>
                <c:pt idx="3">
                  <c:v>0.18385650224215247</c:v>
                </c:pt>
                <c:pt idx="4">
                  <c:v>0.21076233183856502</c:v>
                </c:pt>
                <c:pt idx="5">
                  <c:v>8.9686098654708515E-2</c:v>
                </c:pt>
                <c:pt idx="6">
                  <c:v>1.7937219730941704E-2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3E4-4563-A167-AF0730130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0F7D50-3CDF-4ABC-1FCC-1AEDD8504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AC383D1-42AD-AF54-2393-F8D681363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F782A6-340B-A8FF-9DA7-94BCC631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23B380-B81E-3E3F-DF53-887A4724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F4CEB0-C570-24A9-5048-005D6A00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78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3FA25-C4E7-3CFC-1C4A-25D85C658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B1F7C9-AAF4-8688-0C48-7795CCE8E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C7EE98-2DCC-7B9A-C18C-A18C9D7E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F307AF-8E37-8921-F0A2-514DD9E1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604FC2-FB64-D835-DE65-D7023BFF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69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7806120-792B-3141-91DE-1EA6E3804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78F5A8-C7B2-2C2C-37BB-18C0FED32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578394-3DF3-182C-43FC-84D5206BE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55C56F-CE14-8A09-7B25-A042BAB5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3CCF50-5551-25B7-37DA-D11CCEAD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3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838899-4FC2-1E4B-086D-2866C95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146857-A3D2-3EB7-EB51-01D3D005B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C9F4AD-541D-8DF0-3A7F-71AAF6463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B17EB9-9D41-8BFB-936F-476A06EE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DF622-464B-5635-4A91-D8978277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75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1D8D06-CBE7-F47F-9AE2-5CDB9FD2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205BEC-EED1-74E5-E7F5-205905670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D6D021-8DCD-BC60-15C6-4E39C0F1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7822A8-ED9C-2F98-2F57-9B0DA97B7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0B6D0-6C71-8446-F460-46BAB098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79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56DCC8-73D9-DB12-5214-42554230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61A239-36EA-D047-FC57-49A93126A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7C612DB-51E5-B67C-D551-50C36162E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E52810-7F6C-BCD6-CC41-8D26D499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3E27E1-8C6E-EA4E-5E62-20073725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FCD4268-2059-DBAC-73A5-6A0AEE92D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1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843619-E66B-678D-0D85-50549CF0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9A8286-EE23-DC8E-5F88-27BF28F6C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44930F-0E3E-821D-94F5-BC1C4F3A4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CB3DAE8-8153-8A77-5B7B-608923EF7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53E0845-42AC-4A92-7F5C-3EB09838D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159E8E3-30B1-637C-F456-A9838BDD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E1D2241-993B-911F-61D8-0B1D5379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AC96C7C-EAF5-099C-099B-51439D49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24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C67740-BB78-B9D6-7F33-2168F6615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8F6BCB4-77E5-0FB5-76C5-6F8F0C0B8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634B5F-BD5F-36E1-72BA-561A19498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78B0AAB-D22F-AAE4-7883-3865A949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27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6DB817A-38C8-3D4F-EA86-6B6525C34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052FC29-4FA8-4962-404C-2933EE136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B78A30-5BD1-A03F-9E3F-81FCCFA9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51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A3BFFE-8E77-7DEE-34D4-53FC7C8A6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19916F-B9A0-B2F5-63AC-28FC0719A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7CD2732-0B66-02A7-3D78-E0394DEF0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5E180B-949E-9579-2937-66B4D518C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F9C4A2-258B-DFA3-2BEF-E62AFA28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996028-3248-3714-4414-EF0FDD93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15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3EE964-1A63-C807-22B9-5253D7B1D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95974D9-541F-7F05-F8C0-4BFE3A2C0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F372F3D-9992-BC3E-A503-AAD65AD90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7D2EAA-7601-9474-535B-ED04991C9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A4E78E-14EC-E981-045B-6A55A0B2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B986E2-64DE-EE80-E0E0-38E0DDA1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78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A662A2C-CAF1-C648-698E-021BEBC3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7B4144-C67C-8C00-84F2-8432E7D7B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D2723A-2E13-B683-0B84-9600CD151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BAC7C-3FD0-4FFA-94C8-FA34CED8DC3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17BB2B-9518-3C6C-9B16-884FFCB2D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E559A2-BB59-0B7D-4BF6-CC366D8FE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14E2-BFFE-4B20-9D02-7EA09F0EF0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38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A0B41DA8-CC6A-CB7D-EA73-749B6E35BE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50"/>
          <a:stretch/>
        </p:blipFill>
        <p:spPr>
          <a:xfrm>
            <a:off x="0" y="0"/>
            <a:ext cx="7101840" cy="6858000"/>
          </a:xfrm>
          <a:prstGeom prst="rect">
            <a:avLst/>
          </a:prstGeom>
        </p:spPr>
      </p:pic>
      <p:pic>
        <p:nvPicPr>
          <p:cNvPr id="10" name="Immagine 9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140519A6-8DD7-75FC-9373-38B2C30378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>
            <a:off x="11714480" y="0"/>
            <a:ext cx="477520" cy="6858000"/>
          </a:xfrm>
          <a:prstGeom prst="rect">
            <a:avLst/>
          </a:prstGeom>
        </p:spPr>
      </p:pic>
      <p:pic>
        <p:nvPicPr>
          <p:cNvPr id="13" name="Immagine 12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3F339CD6-5009-6C01-9666-A9A8D96FC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235" y="929640"/>
            <a:ext cx="4387850" cy="213995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EF38BC6-2F54-4E2F-8308-4B28A7864F12}"/>
              </a:ext>
            </a:extLst>
          </p:cNvPr>
          <p:cNvSpPr txBox="1"/>
          <p:nvPr/>
        </p:nvSpPr>
        <p:spPr>
          <a:xfrm>
            <a:off x="7101840" y="3210886"/>
            <a:ext cx="46126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</p:spTree>
    <p:extLst>
      <p:ext uri="{BB962C8B-B14F-4D97-AF65-F5344CB8AC3E}">
        <p14:creationId xmlns:p14="http://schemas.microsoft.com/office/powerpoint/2010/main" val="374382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A0B41DA8-CC6A-CB7D-EA73-749B6E35BE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50"/>
          <a:stretch/>
        </p:blipFill>
        <p:spPr>
          <a:xfrm>
            <a:off x="0" y="0"/>
            <a:ext cx="7101840" cy="6858000"/>
          </a:xfrm>
          <a:prstGeom prst="rect">
            <a:avLst/>
          </a:prstGeom>
        </p:spPr>
      </p:pic>
      <p:pic>
        <p:nvPicPr>
          <p:cNvPr id="10" name="Immagine 9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140519A6-8DD7-75FC-9373-38B2C30378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>
            <a:off x="11714480" y="0"/>
            <a:ext cx="477520" cy="6858000"/>
          </a:xfrm>
          <a:prstGeom prst="rect">
            <a:avLst/>
          </a:prstGeom>
        </p:spPr>
      </p:pic>
      <p:pic>
        <p:nvPicPr>
          <p:cNvPr id="13" name="Immagine 12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3F339CD6-5009-6C01-9666-A9A8D96FC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235" y="929640"/>
            <a:ext cx="4387850" cy="213995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EF38BC6-2F54-4E2F-8308-4B28A7864F12}"/>
              </a:ext>
            </a:extLst>
          </p:cNvPr>
          <p:cNvSpPr txBox="1"/>
          <p:nvPr/>
        </p:nvSpPr>
        <p:spPr>
          <a:xfrm>
            <a:off x="7101840" y="3210886"/>
            <a:ext cx="46126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</p:spTree>
    <p:extLst>
      <p:ext uri="{BB962C8B-B14F-4D97-AF65-F5344CB8AC3E}">
        <p14:creationId xmlns:p14="http://schemas.microsoft.com/office/powerpoint/2010/main" val="68139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6318269A-574E-684C-8B9E-149B721663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4812" r="41667" b="80744"/>
          <a:stretch/>
        </p:blipFill>
        <p:spPr>
          <a:xfrm>
            <a:off x="5090160" y="0"/>
            <a:ext cx="7101840" cy="990588"/>
          </a:xfrm>
          <a:prstGeom prst="rect">
            <a:avLst/>
          </a:prstGeom>
        </p:spPr>
      </p:pic>
      <p:pic>
        <p:nvPicPr>
          <p:cNvPr id="4" name="Immagine 3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DA49D105-845C-AFFF-0578-CE967FA184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445" r="38333" b="60296"/>
          <a:stretch/>
        </p:blipFill>
        <p:spPr>
          <a:xfrm>
            <a:off x="0" y="1"/>
            <a:ext cx="5326380" cy="990587"/>
          </a:xfrm>
          <a:prstGeom prst="rect">
            <a:avLst/>
          </a:prstGeom>
        </p:spPr>
      </p:pic>
      <p:pic>
        <p:nvPicPr>
          <p:cNvPr id="5" name="Immagine 4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CC0E9717-0321-0E73-DC3B-757702840D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 rot="5400000">
            <a:off x="8524240" y="3190240"/>
            <a:ext cx="477520" cy="6858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0449D6C-A15B-99EF-9877-A83509AA1F3A}"/>
              </a:ext>
            </a:extLst>
          </p:cNvPr>
          <p:cNvSpPr txBox="1"/>
          <p:nvPr/>
        </p:nvSpPr>
        <p:spPr>
          <a:xfrm>
            <a:off x="20549" y="1030937"/>
            <a:ext cx="12171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highlight>
                  <a:srgbClr val="00FF00"/>
                </a:highlight>
              </a:rPr>
              <a:t>%RD vs Qualità </a:t>
            </a:r>
            <a:r>
              <a:rPr lang="it-IT" sz="4000" b="1" dirty="0"/>
              <a:t>della raccolta</a:t>
            </a:r>
          </a:p>
        </p:txBody>
      </p:sp>
      <p:pic>
        <p:nvPicPr>
          <p:cNvPr id="9" name="Immagine 8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C418F391-8E77-0A35-5AD0-49062A80A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" y="5952490"/>
            <a:ext cx="1755140" cy="855980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2C659D8-BC56-60CB-805B-7B5175B304EA}"/>
              </a:ext>
            </a:extLst>
          </p:cNvPr>
          <p:cNvSpPr txBox="1"/>
          <p:nvPr/>
        </p:nvSpPr>
        <p:spPr>
          <a:xfrm>
            <a:off x="1649395" y="6030676"/>
            <a:ext cx="3079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  <p:pic>
        <p:nvPicPr>
          <p:cNvPr id="14" name="Immagine 13" descr="Immagine che contiene testo, linea, schermata, numero&#10;&#10;Descrizione generata automaticamente">
            <a:extLst>
              <a:ext uri="{FF2B5EF4-FFF2-40B4-BE49-F238E27FC236}">
                <a16:creationId xmlns:a16="http://schemas.microsoft.com/office/drawing/2014/main" id="{2C1424BF-8F74-852C-D71C-452B3D5595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42"/>
          <a:stretch/>
        </p:blipFill>
        <p:spPr>
          <a:xfrm>
            <a:off x="2321721" y="1884733"/>
            <a:ext cx="7548557" cy="39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3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6318269A-574E-684C-8B9E-149B721663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4812" r="41667" b="80744"/>
          <a:stretch/>
        </p:blipFill>
        <p:spPr>
          <a:xfrm>
            <a:off x="5090160" y="0"/>
            <a:ext cx="7101840" cy="990588"/>
          </a:xfrm>
          <a:prstGeom prst="rect">
            <a:avLst/>
          </a:prstGeom>
        </p:spPr>
      </p:pic>
      <p:pic>
        <p:nvPicPr>
          <p:cNvPr id="4" name="Immagine 3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DA49D105-845C-AFFF-0578-CE967FA184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445" r="38333" b="60296"/>
          <a:stretch/>
        </p:blipFill>
        <p:spPr>
          <a:xfrm>
            <a:off x="0" y="1"/>
            <a:ext cx="5326380" cy="990587"/>
          </a:xfrm>
          <a:prstGeom prst="rect">
            <a:avLst/>
          </a:prstGeom>
        </p:spPr>
      </p:pic>
      <p:pic>
        <p:nvPicPr>
          <p:cNvPr id="5" name="Immagine 4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CC0E9717-0321-0E73-DC3B-757702840D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 rot="5400000">
            <a:off x="8524240" y="3190240"/>
            <a:ext cx="477520" cy="6858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0449D6C-A15B-99EF-9877-A83509AA1F3A}"/>
              </a:ext>
            </a:extLst>
          </p:cNvPr>
          <p:cNvSpPr txBox="1"/>
          <p:nvPr/>
        </p:nvSpPr>
        <p:spPr>
          <a:xfrm>
            <a:off x="0" y="2076450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/>
              <a:t>355 impianti per trattare la matrice organica dei rifiuti</a:t>
            </a:r>
          </a:p>
          <a:p>
            <a:pPr algn="ctr"/>
            <a:endParaRPr lang="it-IT" sz="4000" b="1" dirty="0"/>
          </a:p>
          <a:p>
            <a:pPr algn="ctr"/>
            <a:r>
              <a:rPr lang="it-IT" sz="4000" b="1" dirty="0"/>
              <a:t>8,3 milioni di tonnellate nel 2021</a:t>
            </a:r>
          </a:p>
          <a:p>
            <a:pPr algn="ctr"/>
            <a:endParaRPr lang="it-IT" sz="4000" b="1" dirty="0"/>
          </a:p>
          <a:p>
            <a:pPr algn="ctr"/>
            <a:r>
              <a:rPr lang="it-IT" sz="4000" b="1" dirty="0"/>
              <a:t>FORSU 39% dei rifiuti urbani differenziati</a:t>
            </a:r>
          </a:p>
          <a:p>
            <a:pPr algn="ctr"/>
            <a:endParaRPr lang="it-IT" sz="4000" b="1" dirty="0"/>
          </a:p>
        </p:txBody>
      </p:sp>
      <p:pic>
        <p:nvPicPr>
          <p:cNvPr id="9" name="Immagine 8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C418F391-8E77-0A35-5AD0-49062A80A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" y="5952490"/>
            <a:ext cx="1755140" cy="855980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2C659D8-BC56-60CB-805B-7B5175B304EA}"/>
              </a:ext>
            </a:extLst>
          </p:cNvPr>
          <p:cNvSpPr txBox="1"/>
          <p:nvPr/>
        </p:nvSpPr>
        <p:spPr>
          <a:xfrm>
            <a:off x="1649395" y="6030676"/>
            <a:ext cx="3079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</p:spTree>
    <p:extLst>
      <p:ext uri="{BB962C8B-B14F-4D97-AF65-F5344CB8AC3E}">
        <p14:creationId xmlns:p14="http://schemas.microsoft.com/office/powerpoint/2010/main" val="175270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6318269A-574E-684C-8B9E-149B721663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4812" r="41667" b="80744"/>
          <a:stretch/>
        </p:blipFill>
        <p:spPr>
          <a:xfrm>
            <a:off x="5090160" y="0"/>
            <a:ext cx="7101840" cy="990588"/>
          </a:xfrm>
          <a:prstGeom prst="rect">
            <a:avLst/>
          </a:prstGeom>
        </p:spPr>
      </p:pic>
      <p:pic>
        <p:nvPicPr>
          <p:cNvPr id="4" name="Immagine 3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DA49D105-845C-AFFF-0578-CE967FA184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445" r="38333" b="60296"/>
          <a:stretch/>
        </p:blipFill>
        <p:spPr>
          <a:xfrm>
            <a:off x="0" y="1"/>
            <a:ext cx="5326380" cy="990587"/>
          </a:xfrm>
          <a:prstGeom prst="rect">
            <a:avLst/>
          </a:prstGeom>
        </p:spPr>
      </p:pic>
      <p:pic>
        <p:nvPicPr>
          <p:cNvPr id="5" name="Immagine 4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CC0E9717-0321-0E73-DC3B-757702840D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 rot="5400000">
            <a:off x="8524240" y="3190240"/>
            <a:ext cx="477520" cy="6858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0449D6C-A15B-99EF-9877-A83509AA1F3A}"/>
              </a:ext>
            </a:extLst>
          </p:cNvPr>
          <p:cNvSpPr txBox="1"/>
          <p:nvPr/>
        </p:nvSpPr>
        <p:spPr>
          <a:xfrm>
            <a:off x="0" y="1114425"/>
            <a:ext cx="53058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17% del materiale organico trattato è uno SCARTO per gli impianti </a:t>
            </a:r>
          </a:p>
          <a:p>
            <a:endParaRPr lang="it-IT" sz="3600" b="1" dirty="0"/>
          </a:p>
          <a:p>
            <a:r>
              <a:rPr lang="it-IT" sz="3600" b="1" dirty="0"/>
              <a:t>1,4 milioni di tonnellate</a:t>
            </a:r>
          </a:p>
          <a:p>
            <a:endParaRPr lang="it-IT" sz="3600" b="1" dirty="0"/>
          </a:p>
          <a:p>
            <a:r>
              <a:rPr lang="it-IT" sz="3600" b="1" dirty="0"/>
              <a:t>Solo 27% degli impianti ha uno scarto inferiore a 2,5%</a:t>
            </a:r>
          </a:p>
        </p:txBody>
      </p:sp>
      <p:pic>
        <p:nvPicPr>
          <p:cNvPr id="3" name="Immagine 2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F16246CB-0182-6B50-E08A-F5F62BC97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" y="5952490"/>
            <a:ext cx="1755140" cy="8559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831D79-29C9-F764-A25B-D4200CC78976}"/>
              </a:ext>
            </a:extLst>
          </p:cNvPr>
          <p:cNvSpPr txBox="1"/>
          <p:nvPr/>
        </p:nvSpPr>
        <p:spPr>
          <a:xfrm>
            <a:off x="1649395" y="6030676"/>
            <a:ext cx="3079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C5658042-5B7F-A94C-9490-3623B29E0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808387"/>
              </p:ext>
            </p:extLst>
          </p:nvPr>
        </p:nvGraphicFramePr>
        <p:xfrm>
          <a:off x="5159692" y="1104894"/>
          <a:ext cx="6962775" cy="464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3146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6318269A-574E-684C-8B9E-149B721663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4812" r="41667" b="80744"/>
          <a:stretch/>
        </p:blipFill>
        <p:spPr>
          <a:xfrm>
            <a:off x="5090160" y="0"/>
            <a:ext cx="7101840" cy="990588"/>
          </a:xfrm>
          <a:prstGeom prst="rect">
            <a:avLst/>
          </a:prstGeom>
        </p:spPr>
      </p:pic>
      <p:pic>
        <p:nvPicPr>
          <p:cNvPr id="4" name="Immagine 3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DA49D105-845C-AFFF-0578-CE967FA184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445" r="38333" b="60296"/>
          <a:stretch/>
        </p:blipFill>
        <p:spPr>
          <a:xfrm>
            <a:off x="0" y="1"/>
            <a:ext cx="5326380" cy="990587"/>
          </a:xfrm>
          <a:prstGeom prst="rect">
            <a:avLst/>
          </a:prstGeom>
        </p:spPr>
      </p:pic>
      <p:pic>
        <p:nvPicPr>
          <p:cNvPr id="5" name="Immagine 4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CC0E9717-0321-0E73-DC3B-757702840D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 rot="5400000">
            <a:off x="8524240" y="3190240"/>
            <a:ext cx="477520" cy="6858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0449D6C-A15B-99EF-9877-A83509AA1F3A}"/>
              </a:ext>
            </a:extLst>
          </p:cNvPr>
          <p:cNvSpPr txBox="1"/>
          <p:nvPr/>
        </p:nvSpPr>
        <p:spPr>
          <a:xfrm>
            <a:off x="0" y="111442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DA COSA SONO COMPOSTI GLI ‘’SCARTI’’</a:t>
            </a:r>
          </a:p>
        </p:txBody>
      </p:sp>
      <p:pic>
        <p:nvPicPr>
          <p:cNvPr id="3" name="Immagine 2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F16246CB-0182-6B50-E08A-F5F62BC97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" y="5952490"/>
            <a:ext cx="1755140" cy="8559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831D79-29C9-F764-A25B-D4200CC78976}"/>
              </a:ext>
            </a:extLst>
          </p:cNvPr>
          <p:cNvSpPr txBox="1"/>
          <p:nvPr/>
        </p:nvSpPr>
        <p:spPr>
          <a:xfrm>
            <a:off x="1649395" y="6030676"/>
            <a:ext cx="3079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A4CD0C-E621-0FD7-5BE3-7B30A74D6F0B}"/>
              </a:ext>
            </a:extLst>
          </p:cNvPr>
          <p:cNvSpPr txBox="1"/>
          <p:nvPr/>
        </p:nvSpPr>
        <p:spPr>
          <a:xfrm>
            <a:off x="0" y="2116958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Indagine diretta agli impianti rappresentativa del 7% dell’organico trattato</a:t>
            </a:r>
          </a:p>
          <a:p>
            <a:endParaRPr lang="it-IT" sz="3600" b="1" dirty="0"/>
          </a:p>
          <a:p>
            <a:r>
              <a:rPr lang="it-IT" sz="3600" b="1" dirty="0"/>
              <a:t>562 Comuni - 4,8 milioni abitanti serviti</a:t>
            </a:r>
          </a:p>
          <a:p>
            <a:endParaRPr lang="it-IT" sz="3600" b="1" dirty="0"/>
          </a:p>
          <a:p>
            <a:r>
              <a:rPr lang="it-IT" sz="3600" b="1" dirty="0"/>
              <a:t>58% modalità raccolta mista - 42% solo Porta a Porta</a:t>
            </a:r>
          </a:p>
        </p:txBody>
      </p:sp>
    </p:spTree>
    <p:extLst>
      <p:ext uri="{BB962C8B-B14F-4D97-AF65-F5344CB8AC3E}">
        <p14:creationId xmlns:p14="http://schemas.microsoft.com/office/powerpoint/2010/main" val="183181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6318269A-574E-684C-8B9E-149B721663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4812" r="41667" b="80744"/>
          <a:stretch/>
        </p:blipFill>
        <p:spPr>
          <a:xfrm>
            <a:off x="5090160" y="0"/>
            <a:ext cx="7101840" cy="990588"/>
          </a:xfrm>
          <a:prstGeom prst="rect">
            <a:avLst/>
          </a:prstGeom>
        </p:spPr>
      </p:pic>
      <p:pic>
        <p:nvPicPr>
          <p:cNvPr id="4" name="Immagine 3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DA49D105-845C-AFFF-0578-CE967FA184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445" r="38333" b="60296"/>
          <a:stretch/>
        </p:blipFill>
        <p:spPr>
          <a:xfrm>
            <a:off x="0" y="1"/>
            <a:ext cx="5326380" cy="990587"/>
          </a:xfrm>
          <a:prstGeom prst="rect">
            <a:avLst/>
          </a:prstGeom>
        </p:spPr>
      </p:pic>
      <p:pic>
        <p:nvPicPr>
          <p:cNvPr id="5" name="Immagine 4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CC0E9717-0321-0E73-DC3B-757702840D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 rot="5400000">
            <a:off x="8524240" y="3190240"/>
            <a:ext cx="477520" cy="6858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0449D6C-A15B-99EF-9877-A83509AA1F3A}"/>
              </a:ext>
            </a:extLst>
          </p:cNvPr>
          <p:cNvSpPr txBox="1"/>
          <p:nvPr/>
        </p:nvSpPr>
        <p:spPr>
          <a:xfrm>
            <a:off x="0" y="111442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DA COSA SONO COMPOSTI GLI ‘’SCARTI’’</a:t>
            </a:r>
          </a:p>
        </p:txBody>
      </p:sp>
      <p:pic>
        <p:nvPicPr>
          <p:cNvPr id="3" name="Immagine 2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F16246CB-0182-6B50-E08A-F5F62BC97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" y="5952490"/>
            <a:ext cx="1755140" cy="8559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831D79-29C9-F764-A25B-D4200CC78976}"/>
              </a:ext>
            </a:extLst>
          </p:cNvPr>
          <p:cNvSpPr txBox="1"/>
          <p:nvPr/>
        </p:nvSpPr>
        <p:spPr>
          <a:xfrm>
            <a:off x="1649395" y="6030676"/>
            <a:ext cx="3079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D25F909-7893-CA7F-1A2F-E0F383954531}"/>
              </a:ext>
            </a:extLst>
          </p:cNvPr>
          <p:cNvSpPr txBox="1"/>
          <p:nvPr/>
        </p:nvSpPr>
        <p:spPr>
          <a:xfrm>
            <a:off x="135467" y="1829087"/>
            <a:ext cx="93556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highlight>
                  <a:srgbClr val="00FF00"/>
                </a:highlight>
              </a:rPr>
              <a:t>4,2% </a:t>
            </a:r>
            <a:r>
              <a:rPr lang="it-IT" sz="3600" b="1" dirty="0"/>
              <a:t>sacchetti di plastica</a:t>
            </a:r>
          </a:p>
          <a:p>
            <a:endParaRPr lang="it-IT" sz="3600" b="1" dirty="0"/>
          </a:p>
          <a:p>
            <a:r>
              <a:rPr lang="it-IT" sz="3600" b="1" dirty="0">
                <a:highlight>
                  <a:srgbClr val="00FF00"/>
                </a:highlight>
              </a:rPr>
              <a:t>2,2% </a:t>
            </a:r>
            <a:r>
              <a:rPr lang="it-IT" sz="3600" b="1" dirty="0"/>
              <a:t>imballaggi e altri materiali in plastica</a:t>
            </a:r>
          </a:p>
          <a:p>
            <a:endParaRPr lang="it-IT" sz="3600" b="1" dirty="0"/>
          </a:p>
          <a:p>
            <a:r>
              <a:rPr lang="it-IT" sz="3600" b="1" dirty="0">
                <a:highlight>
                  <a:srgbClr val="00FF00"/>
                </a:highlight>
              </a:rPr>
              <a:t>1,7%</a:t>
            </a:r>
            <a:r>
              <a:rPr lang="it-IT" sz="3600" b="1" dirty="0"/>
              <a:t> altro materiale non compostabile</a:t>
            </a:r>
          </a:p>
        </p:txBody>
      </p:sp>
    </p:spTree>
    <p:extLst>
      <p:ext uri="{BB962C8B-B14F-4D97-AF65-F5344CB8AC3E}">
        <p14:creationId xmlns:p14="http://schemas.microsoft.com/office/powerpoint/2010/main" val="380165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6318269A-574E-684C-8B9E-149B721663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4812" r="41667" b="80744"/>
          <a:stretch/>
        </p:blipFill>
        <p:spPr>
          <a:xfrm>
            <a:off x="5090160" y="0"/>
            <a:ext cx="7101840" cy="990588"/>
          </a:xfrm>
          <a:prstGeom prst="rect">
            <a:avLst/>
          </a:prstGeom>
        </p:spPr>
      </p:pic>
      <p:pic>
        <p:nvPicPr>
          <p:cNvPr id="4" name="Immagine 3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DA49D105-845C-AFFF-0578-CE967FA184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445" r="38333" b="60296"/>
          <a:stretch/>
        </p:blipFill>
        <p:spPr>
          <a:xfrm>
            <a:off x="0" y="1"/>
            <a:ext cx="5326380" cy="990587"/>
          </a:xfrm>
          <a:prstGeom prst="rect">
            <a:avLst/>
          </a:prstGeom>
        </p:spPr>
      </p:pic>
      <p:pic>
        <p:nvPicPr>
          <p:cNvPr id="5" name="Immagine 4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CC0E9717-0321-0E73-DC3B-757702840D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 rot="5400000">
            <a:off x="8524240" y="3190240"/>
            <a:ext cx="477520" cy="6858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0449D6C-A15B-99EF-9877-A83509AA1F3A}"/>
              </a:ext>
            </a:extLst>
          </p:cNvPr>
          <p:cNvSpPr txBox="1"/>
          <p:nvPr/>
        </p:nvSpPr>
        <p:spPr>
          <a:xfrm>
            <a:off x="0" y="111442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dirty="0"/>
              <a:t>La modalità di raccolta</a:t>
            </a:r>
          </a:p>
        </p:txBody>
      </p:sp>
      <p:pic>
        <p:nvPicPr>
          <p:cNvPr id="3" name="Immagine 2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F16246CB-0182-6B50-E08A-F5F62BC97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" y="5952490"/>
            <a:ext cx="1755140" cy="8559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831D79-29C9-F764-A25B-D4200CC78976}"/>
              </a:ext>
            </a:extLst>
          </p:cNvPr>
          <p:cNvSpPr txBox="1"/>
          <p:nvPr/>
        </p:nvSpPr>
        <p:spPr>
          <a:xfrm>
            <a:off x="1649395" y="6030676"/>
            <a:ext cx="3079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D25F909-7893-CA7F-1A2F-E0F383954531}"/>
              </a:ext>
            </a:extLst>
          </p:cNvPr>
          <p:cNvSpPr txBox="1"/>
          <p:nvPr/>
        </p:nvSpPr>
        <p:spPr>
          <a:xfrm>
            <a:off x="67731" y="1829087"/>
            <a:ext cx="502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highlight>
                  <a:srgbClr val="00FF00"/>
                </a:highlight>
              </a:rPr>
              <a:t>4,2% </a:t>
            </a:r>
            <a:r>
              <a:rPr lang="it-IT" sz="3600" b="1" dirty="0"/>
              <a:t>sacchetti di plastica</a:t>
            </a:r>
          </a:p>
          <a:p>
            <a:endParaRPr lang="it-IT" sz="3600" b="1" dirty="0"/>
          </a:p>
          <a:p>
            <a:r>
              <a:rPr lang="it-IT" sz="3600" b="1" dirty="0">
                <a:highlight>
                  <a:srgbClr val="00FF00"/>
                </a:highlight>
              </a:rPr>
              <a:t>2,2% </a:t>
            </a:r>
            <a:r>
              <a:rPr lang="it-IT" sz="3600" b="1" dirty="0"/>
              <a:t>imballaggi e altri materiali in plastica</a:t>
            </a:r>
          </a:p>
          <a:p>
            <a:endParaRPr lang="it-IT" sz="3600" b="1" dirty="0"/>
          </a:p>
          <a:p>
            <a:r>
              <a:rPr lang="it-IT" sz="3600" b="1" dirty="0">
                <a:highlight>
                  <a:srgbClr val="00FF00"/>
                </a:highlight>
              </a:rPr>
              <a:t>1,7%</a:t>
            </a:r>
            <a:r>
              <a:rPr lang="it-IT" sz="3600" b="1" dirty="0"/>
              <a:t> altro materiale non compostabile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A0C6142-A7D0-5582-EA9F-CB217CB99DF6}"/>
              </a:ext>
            </a:extLst>
          </p:cNvPr>
          <p:cNvSpPr txBox="1"/>
          <p:nvPr/>
        </p:nvSpPr>
        <p:spPr>
          <a:xfrm>
            <a:off x="5090161" y="1773257"/>
            <a:ext cx="7034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highlight>
                  <a:srgbClr val="FFFF00"/>
                </a:highlight>
              </a:rPr>
              <a:t>7,1% </a:t>
            </a:r>
            <a:r>
              <a:rPr lang="it-IT" sz="3600" b="1" dirty="0"/>
              <a:t>con raccolta mista; </a:t>
            </a:r>
            <a:r>
              <a:rPr lang="it-IT" sz="3600" b="1" dirty="0">
                <a:highlight>
                  <a:srgbClr val="00FFFF"/>
                </a:highlight>
              </a:rPr>
              <a:t>0,9% </a:t>
            </a:r>
            <a:r>
              <a:rPr lang="it-IT" sz="3600" b="1" dirty="0"/>
              <a:t>PAP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A6CC407-FCC8-5E95-EC7B-D147965E4630}"/>
              </a:ext>
            </a:extLst>
          </p:cNvPr>
          <p:cNvSpPr txBox="1"/>
          <p:nvPr/>
        </p:nvSpPr>
        <p:spPr>
          <a:xfrm>
            <a:off x="5022428" y="3082309"/>
            <a:ext cx="7034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highlight>
                  <a:srgbClr val="FFFF00"/>
                </a:highlight>
              </a:rPr>
              <a:t>3,3% </a:t>
            </a:r>
            <a:r>
              <a:rPr lang="it-IT" sz="3600" b="1" dirty="0"/>
              <a:t>con raccolta mista; </a:t>
            </a:r>
            <a:r>
              <a:rPr lang="it-IT" sz="3600" b="1" dirty="0">
                <a:highlight>
                  <a:srgbClr val="00FFFF"/>
                </a:highlight>
              </a:rPr>
              <a:t>0,9% </a:t>
            </a:r>
            <a:r>
              <a:rPr lang="it-IT" sz="3600" b="1" dirty="0"/>
              <a:t>PAP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BD69611-B553-E760-E5D2-CD52686D980E}"/>
              </a:ext>
            </a:extLst>
          </p:cNvPr>
          <p:cNvSpPr txBox="1"/>
          <p:nvPr/>
        </p:nvSpPr>
        <p:spPr>
          <a:xfrm>
            <a:off x="5022428" y="4688993"/>
            <a:ext cx="7034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highlight>
                  <a:srgbClr val="FFFF00"/>
                </a:highlight>
              </a:rPr>
              <a:t>2,2% </a:t>
            </a:r>
            <a:r>
              <a:rPr lang="it-IT" sz="3600" b="1" dirty="0"/>
              <a:t>con raccolta mista; </a:t>
            </a:r>
            <a:r>
              <a:rPr lang="it-IT" sz="3600" b="1" dirty="0">
                <a:highlight>
                  <a:srgbClr val="00FFFF"/>
                </a:highlight>
              </a:rPr>
              <a:t>1,0% </a:t>
            </a:r>
            <a:r>
              <a:rPr lang="it-IT" sz="3600" b="1" dirty="0"/>
              <a:t>PAP </a:t>
            </a:r>
          </a:p>
        </p:txBody>
      </p:sp>
    </p:spTree>
    <p:extLst>
      <p:ext uri="{BB962C8B-B14F-4D97-AF65-F5344CB8AC3E}">
        <p14:creationId xmlns:p14="http://schemas.microsoft.com/office/powerpoint/2010/main" val="263728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6318269A-574E-684C-8B9E-149B721663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4812" r="41667" b="80744"/>
          <a:stretch/>
        </p:blipFill>
        <p:spPr>
          <a:xfrm>
            <a:off x="5090160" y="0"/>
            <a:ext cx="7101840" cy="990588"/>
          </a:xfrm>
          <a:prstGeom prst="rect">
            <a:avLst/>
          </a:prstGeom>
        </p:spPr>
      </p:pic>
      <p:pic>
        <p:nvPicPr>
          <p:cNvPr id="4" name="Immagine 3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DA49D105-845C-AFFF-0578-CE967FA184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445" r="38333" b="60296"/>
          <a:stretch/>
        </p:blipFill>
        <p:spPr>
          <a:xfrm>
            <a:off x="0" y="1"/>
            <a:ext cx="5326380" cy="990587"/>
          </a:xfrm>
          <a:prstGeom prst="rect">
            <a:avLst/>
          </a:prstGeom>
        </p:spPr>
      </p:pic>
      <p:pic>
        <p:nvPicPr>
          <p:cNvPr id="5" name="Immagine 4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CC0E9717-0321-0E73-DC3B-757702840D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 rot="5400000">
            <a:off x="8524240" y="3190240"/>
            <a:ext cx="477520" cy="6858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0449D6C-A15B-99EF-9877-A83509AA1F3A}"/>
              </a:ext>
            </a:extLst>
          </p:cNvPr>
          <p:cNvSpPr txBox="1"/>
          <p:nvPr/>
        </p:nvSpPr>
        <p:spPr>
          <a:xfrm>
            <a:off x="0" y="111442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dirty="0"/>
              <a:t>La modalità di raccolta</a:t>
            </a:r>
          </a:p>
        </p:txBody>
      </p:sp>
      <p:pic>
        <p:nvPicPr>
          <p:cNvPr id="3" name="Immagine 2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F16246CB-0182-6B50-E08A-F5F62BC97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" y="5952490"/>
            <a:ext cx="1755140" cy="8559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831D79-29C9-F764-A25B-D4200CC78976}"/>
              </a:ext>
            </a:extLst>
          </p:cNvPr>
          <p:cNvSpPr txBox="1"/>
          <p:nvPr/>
        </p:nvSpPr>
        <p:spPr>
          <a:xfrm>
            <a:off x="1649395" y="6030676"/>
            <a:ext cx="3079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D25F909-7893-CA7F-1A2F-E0F383954531}"/>
              </a:ext>
            </a:extLst>
          </p:cNvPr>
          <p:cNvSpPr txBox="1"/>
          <p:nvPr/>
        </p:nvSpPr>
        <p:spPr>
          <a:xfrm>
            <a:off x="67731" y="2828154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Scarti con modalità mista</a:t>
            </a:r>
          </a:p>
          <a:p>
            <a:pPr algn="ctr"/>
            <a:endParaRPr lang="it-IT" sz="3600" b="1" dirty="0"/>
          </a:p>
          <a:p>
            <a:pPr algn="ctr"/>
            <a:r>
              <a:rPr lang="it-IT" sz="3600" b="1" dirty="0"/>
              <a:t>15,2%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A0C6142-A7D0-5582-EA9F-CB217CB99DF6}"/>
              </a:ext>
            </a:extLst>
          </p:cNvPr>
          <p:cNvSpPr txBox="1"/>
          <p:nvPr/>
        </p:nvSpPr>
        <p:spPr>
          <a:xfrm>
            <a:off x="7162799" y="2828154"/>
            <a:ext cx="5029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Scarti con modello PAP</a:t>
            </a:r>
          </a:p>
          <a:p>
            <a:pPr algn="ctr"/>
            <a:endParaRPr lang="it-IT" sz="3600" b="1" dirty="0"/>
          </a:p>
          <a:p>
            <a:pPr algn="ctr"/>
            <a:r>
              <a:rPr lang="it-IT" sz="3600" b="1" dirty="0"/>
              <a:t>3,4%</a:t>
            </a:r>
          </a:p>
        </p:txBody>
      </p:sp>
    </p:spTree>
    <p:extLst>
      <p:ext uri="{BB962C8B-B14F-4D97-AF65-F5344CB8AC3E}">
        <p14:creationId xmlns:p14="http://schemas.microsoft.com/office/powerpoint/2010/main" val="384996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6318269A-574E-684C-8B9E-149B721663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4812" r="41667" b="80744"/>
          <a:stretch/>
        </p:blipFill>
        <p:spPr>
          <a:xfrm>
            <a:off x="5090160" y="0"/>
            <a:ext cx="7101840" cy="990588"/>
          </a:xfrm>
          <a:prstGeom prst="rect">
            <a:avLst/>
          </a:prstGeom>
        </p:spPr>
      </p:pic>
      <p:pic>
        <p:nvPicPr>
          <p:cNvPr id="4" name="Immagine 3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DA49D105-845C-AFFF-0578-CE967FA184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445" r="38333" b="60296"/>
          <a:stretch/>
        </p:blipFill>
        <p:spPr>
          <a:xfrm>
            <a:off x="0" y="1"/>
            <a:ext cx="5326380" cy="990587"/>
          </a:xfrm>
          <a:prstGeom prst="rect">
            <a:avLst/>
          </a:prstGeom>
        </p:spPr>
      </p:pic>
      <p:pic>
        <p:nvPicPr>
          <p:cNvPr id="5" name="Immagine 4" descr="Immagine che contiene testo, schermata, Carattere, software&#10;&#10;Descrizione generata automaticamente">
            <a:extLst>
              <a:ext uri="{FF2B5EF4-FFF2-40B4-BE49-F238E27FC236}">
                <a16:creationId xmlns:a16="http://schemas.microsoft.com/office/drawing/2014/main" id="{CC0E9717-0321-0E73-DC3B-757702840D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3"/>
          <a:stretch/>
        </p:blipFill>
        <p:spPr>
          <a:xfrm rot="5400000">
            <a:off x="8524240" y="3190240"/>
            <a:ext cx="477520" cy="6858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0449D6C-A15B-99EF-9877-A83509AA1F3A}"/>
              </a:ext>
            </a:extLst>
          </p:cNvPr>
          <p:cNvSpPr txBox="1"/>
          <p:nvPr/>
        </p:nvSpPr>
        <p:spPr>
          <a:xfrm>
            <a:off x="0" y="111442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dirty="0"/>
              <a:t>Alcune riflessioni conclusive</a:t>
            </a:r>
          </a:p>
        </p:txBody>
      </p:sp>
      <p:pic>
        <p:nvPicPr>
          <p:cNvPr id="3" name="Immagine 2" descr="Immagine che contiene testo, Carattere, rosso, Elementi grafici&#10;&#10;Descrizione generata automaticamente">
            <a:extLst>
              <a:ext uri="{FF2B5EF4-FFF2-40B4-BE49-F238E27FC236}">
                <a16:creationId xmlns:a16="http://schemas.microsoft.com/office/drawing/2014/main" id="{F16246CB-0182-6B50-E08A-F5F62BC97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" y="5952490"/>
            <a:ext cx="1755140" cy="8559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831D79-29C9-F764-A25B-D4200CC78976}"/>
              </a:ext>
            </a:extLst>
          </p:cNvPr>
          <p:cNvSpPr txBox="1"/>
          <p:nvPr/>
        </p:nvSpPr>
        <p:spPr>
          <a:xfrm>
            <a:off x="1649395" y="6030676"/>
            <a:ext cx="3079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QUALITA’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351BC0C-F2A4-1B5B-47BC-7EC96CBCD645}"/>
              </a:ext>
            </a:extLst>
          </p:cNvPr>
          <p:cNvSpPr txBox="1"/>
          <p:nvPr/>
        </p:nvSpPr>
        <p:spPr>
          <a:xfrm>
            <a:off x="20549" y="332571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dirty="0"/>
              <a:t>La qualità della raccolta dei rifiuti è un’</a:t>
            </a:r>
            <a:r>
              <a:rPr lang="it-IT" sz="3600" b="1" dirty="0"/>
              <a:t>operazione ‘’</a:t>
            </a:r>
            <a:r>
              <a:rPr lang="it-IT" sz="3600" b="1" dirty="0" err="1"/>
              <a:t>win</a:t>
            </a:r>
            <a:r>
              <a:rPr lang="it-IT" sz="3600" b="1" dirty="0"/>
              <a:t> </a:t>
            </a:r>
            <a:r>
              <a:rPr lang="it-IT" sz="3600" b="1" dirty="0" err="1"/>
              <a:t>win</a:t>
            </a:r>
            <a:r>
              <a:rPr lang="it-IT" sz="3600" b="1" dirty="0"/>
              <a:t>’’ </a:t>
            </a:r>
            <a:r>
              <a:rPr lang="it-IT" sz="3600" dirty="0"/>
              <a:t>tanto per i gestori che per gli impianti 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4E0FCD3-6A2F-BEBB-C2AA-30979C791D8A}"/>
              </a:ext>
            </a:extLst>
          </p:cNvPr>
          <p:cNvSpPr txBox="1"/>
          <p:nvPr/>
        </p:nvSpPr>
        <p:spPr>
          <a:xfrm>
            <a:off x="0" y="4690375"/>
            <a:ext cx="12087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Il modello di gestone della raccolta dei rifiuti deve tendere a convergere verso un </a:t>
            </a:r>
            <a:r>
              <a:rPr lang="it-IT" sz="3600" b="1" dirty="0"/>
              <a:t>modello ottimale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81AB493-9A8A-908F-A5E8-02DA0218A686}"/>
              </a:ext>
            </a:extLst>
          </p:cNvPr>
          <p:cNvSpPr txBox="1"/>
          <p:nvPr/>
        </p:nvSpPr>
        <p:spPr>
          <a:xfrm>
            <a:off x="20549" y="187673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La </a:t>
            </a:r>
            <a:r>
              <a:rPr lang="it-IT" sz="3600" b="1" dirty="0"/>
              <a:t>sfida europea </a:t>
            </a:r>
            <a:r>
              <a:rPr lang="it-IT" sz="3600" dirty="0"/>
              <a:t>del 65% minimo di avvio a riciclo al 2035 è un’opportunità per colmare il gap accumulato</a:t>
            </a:r>
          </a:p>
        </p:txBody>
      </p:sp>
    </p:spTree>
    <p:extLst>
      <p:ext uri="{BB962C8B-B14F-4D97-AF65-F5344CB8AC3E}">
        <p14:creationId xmlns:p14="http://schemas.microsoft.com/office/powerpoint/2010/main" val="1970262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268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Minutolo</dc:creator>
  <cp:lastModifiedBy>Andrea Minutolo</cp:lastModifiedBy>
  <cp:revision>19</cp:revision>
  <dcterms:created xsi:type="dcterms:W3CDTF">2022-06-24T07:58:21Z</dcterms:created>
  <dcterms:modified xsi:type="dcterms:W3CDTF">2023-07-03T13:37:00Z</dcterms:modified>
</cp:coreProperties>
</file>